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UI/images/btniconlinks.png" ContentType="image/.png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wmf" ContentType="image/x-wmf"/>
  <Override PartName="/customUI/images/btnicon.png" ContentType="image/.png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b68e3b1f0e8d443b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95" r:id="rId2"/>
    <p:sldId id="262" r:id="rId3"/>
    <p:sldId id="535" r:id="rId4"/>
    <p:sldId id="533" r:id="rId5"/>
    <p:sldId id="534" r:id="rId6"/>
    <p:sldId id="536" r:id="rId7"/>
    <p:sldId id="537" r:id="rId8"/>
    <p:sldId id="538" r:id="rId9"/>
    <p:sldId id="539" r:id="rId10"/>
    <p:sldId id="540" r:id="rId11"/>
    <p:sldId id="541" r:id="rId12"/>
    <p:sldId id="543" r:id="rId13"/>
    <p:sldId id="453" r:id="rId14"/>
    <p:sldId id="490" r:id="rId15"/>
    <p:sldId id="492" r:id="rId16"/>
    <p:sldId id="518" r:id="rId17"/>
    <p:sldId id="494" r:id="rId18"/>
    <p:sldId id="460" r:id="rId19"/>
    <p:sldId id="495" r:id="rId20"/>
    <p:sldId id="496" r:id="rId21"/>
    <p:sldId id="519" r:id="rId22"/>
    <p:sldId id="498" r:id="rId23"/>
    <p:sldId id="499" r:id="rId24"/>
    <p:sldId id="522" r:id="rId25"/>
    <p:sldId id="525" r:id="rId26"/>
    <p:sldId id="504" r:id="rId27"/>
    <p:sldId id="505" r:id="rId28"/>
    <p:sldId id="506" r:id="rId29"/>
    <p:sldId id="507" r:id="rId30"/>
    <p:sldId id="508" r:id="rId31"/>
    <p:sldId id="397" r:id="rId32"/>
    <p:sldId id="509" r:id="rId33"/>
    <p:sldId id="527" r:id="rId34"/>
    <p:sldId id="515" r:id="rId35"/>
    <p:sldId id="531" r:id="rId36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D79AD"/>
    <a:srgbClr val="788BC2"/>
    <a:srgbClr val="5787F3"/>
    <a:srgbClr val="537FFB"/>
    <a:srgbClr val="005996"/>
    <a:srgbClr val="D6D3CE"/>
    <a:srgbClr val="0000E1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9" autoAdjust="0"/>
    <p:restoredTop sz="94660"/>
  </p:normalViewPr>
  <p:slideViewPr>
    <p:cSldViewPr showGuides="1">
      <p:cViewPr>
        <p:scale>
          <a:sx n="90" d="100"/>
          <a:sy n="90" d="100"/>
        </p:scale>
        <p:origin x="-12" y="-78"/>
      </p:cViewPr>
      <p:guideLst>
        <p:guide orient="horz" pos="114"/>
        <p:guide orient="horz" pos="2996"/>
        <p:guide orient="horz" pos="658"/>
        <p:guide pos="116"/>
        <p:guide pos="564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9" d="100"/>
          <a:sy n="99" d="100"/>
        </p:scale>
        <p:origin x="-3492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AA7A1-A4D4-41FB-8205-294BACD96431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32F01-74A7-4175-B2C2-FF66483250B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84738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9B15D-F48C-46CB-A49E-D6A3AA50A2AD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7B196-301A-46E7-BB15-22224D62584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43946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7B196-301A-46E7-BB15-22224D62584B}" type="slidenum">
              <a:rPr lang="de-DE" smtClean="0"/>
              <a:pPr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7B196-301A-46E7-BB15-22224D62584B}" type="slidenum">
              <a:rPr lang="de-DE" smtClean="0"/>
              <a:pPr/>
              <a:t>21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0" y="792000"/>
            <a:ext cx="9144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1512000"/>
            <a:ext cx="6410492" cy="612000"/>
          </a:xfrm>
          <a:solidFill>
            <a:schemeClr val="bg1"/>
          </a:solidFill>
        </p:spPr>
        <p:txBody>
          <a:bodyPr wrap="none" lIns="180000" rIns="180000" bIns="108000" anchor="b">
            <a:spAutoFit/>
          </a:bodyPr>
          <a:lstStyle>
            <a:lvl1pPr>
              <a:defRPr sz="3000" cap="all" baseline="0"/>
            </a:lvl1pPr>
          </a:lstStyle>
          <a:p>
            <a:r>
              <a:rPr lang="de-DE" dirty="0" smtClean="0"/>
              <a:t>TITEL 1: LOREM IPSUM DOLOR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0" y="2303999"/>
            <a:ext cx="4640136" cy="432000"/>
          </a:xfrm>
          <a:solidFill>
            <a:schemeClr val="bg1"/>
          </a:solidFill>
        </p:spPr>
        <p:txBody>
          <a:bodyPr wrap="none" lIns="180000" tIns="72000" rIns="180000" bIns="72000" anchor="t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 smtClean="0"/>
              <a:t>Titel 2: Autor, Datum, Ort, Sonstiges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feld 6"/>
          <p:cNvSpPr txBox="1"/>
          <p:nvPr userDrawn="1"/>
        </p:nvSpPr>
        <p:spPr>
          <a:xfrm>
            <a:off x="180000" y="216001"/>
            <a:ext cx="2045432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>
                <a:solidFill>
                  <a:srgbClr val="4153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WIRTGEN GROUP COMPANY</a:t>
            </a:r>
          </a:p>
        </p:txBody>
      </p:sp>
    </p:spTree>
    <p:extLst>
      <p:ext uri="{BB962C8B-B14F-4D97-AF65-F5344CB8AC3E}">
        <p14:creationId xmlns:p14="http://schemas.microsoft.com/office/powerpoint/2010/main" xmlns="" val="9258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3059832" y="1044000"/>
            <a:ext cx="0" cy="3708000"/>
          </a:xfrm>
          <a:prstGeom prst="line">
            <a:avLst/>
          </a:prstGeom>
          <a:ln w="19050" cmpd="sng">
            <a:solidFill>
              <a:srgbClr val="4153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 userDrawn="1"/>
        </p:nvCxnSpPr>
        <p:spPr>
          <a:xfrm>
            <a:off x="6084168" y="1044000"/>
            <a:ext cx="0" cy="3708000"/>
          </a:xfrm>
          <a:prstGeom prst="line">
            <a:avLst/>
          </a:prstGeom>
          <a:ln w="19050" cmpd="sng">
            <a:solidFill>
              <a:srgbClr val="4153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platzhalter 7"/>
          <p:cNvSpPr>
            <a:spLocks noGrp="1"/>
          </p:cNvSpPr>
          <p:nvPr>
            <p:ph type="body" sz="quarter" idx="23"/>
          </p:nvPr>
        </p:nvSpPr>
        <p:spPr>
          <a:xfrm>
            <a:off x="180000" y="1044000"/>
            <a:ext cx="2736000" cy="3708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4"/>
          </p:nvPr>
        </p:nvSpPr>
        <p:spPr>
          <a:xfrm>
            <a:off x="3203848" y="1044000"/>
            <a:ext cx="2736000" cy="3708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5"/>
          </p:nvPr>
        </p:nvSpPr>
        <p:spPr>
          <a:xfrm>
            <a:off x="6228613" y="1044000"/>
            <a:ext cx="2736000" cy="3708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581784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+ Beschrei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4104000"/>
            <a:ext cx="4212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smtClean="0"/>
              <a:t>Beschreibung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6" name="Textplatzhalt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751869" y="4104000"/>
            <a:ext cx="4212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smtClean="0"/>
              <a:t>Beschreibung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3074"/>
            <a:ext cx="4543200" cy="3126643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600015" y="793074"/>
            <a:ext cx="4543200" cy="3126643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444233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6156176" y="792000"/>
            <a:ext cx="2987824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5652000" cy="3708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53867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ext / Bild link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92000"/>
            <a:ext cx="2987824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3312000" y="1044000"/>
            <a:ext cx="5652000" cy="3708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121229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rechts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572000" y="792000"/>
            <a:ext cx="4572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4176000" cy="3708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752504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links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92000"/>
            <a:ext cx="4572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4788000" y="1044000"/>
            <a:ext cx="4176000" cy="3708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224391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rechts (1: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2880000" cy="3708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3204000" y="792000"/>
            <a:ext cx="5940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607902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links (1: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92000"/>
            <a:ext cx="5940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6084000" y="1044000"/>
            <a:ext cx="2880000" cy="3708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555884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inkl. Beschreibu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80000" y="1043999"/>
            <a:ext cx="8784000" cy="288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smtClean="0"/>
              <a:t>Text oder anderes Element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4104000"/>
            <a:ext cx="8784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smtClean="0"/>
              <a:t>Beschreibung</a:t>
            </a:r>
          </a:p>
          <a:p>
            <a:pPr lvl="1"/>
            <a:r>
              <a:rPr lang="de-DE" dirty="0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xmlns="" val="1534258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Bild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92000"/>
            <a:ext cx="9144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0461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2" y="738000"/>
            <a:ext cx="9145513" cy="44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4153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80000" y="1044000"/>
            <a:ext cx="8784000" cy="2124000"/>
          </a:xfrm>
          <a:noFill/>
        </p:spPr>
        <p:txBody>
          <a:bodyPr wrap="square" lIns="0" rIns="0" anchor="b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BEISPIEL: LOREM IPSUM DOLOR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80000" y="3384000"/>
            <a:ext cx="8784000" cy="270000"/>
          </a:xfrm>
          <a:noFill/>
        </p:spPr>
        <p:txBody>
          <a:bodyPr wrap="square" lIns="0" rIns="0" anchor="t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Untertitel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feld 6"/>
          <p:cNvSpPr txBox="1"/>
          <p:nvPr userDrawn="1"/>
        </p:nvSpPr>
        <p:spPr>
          <a:xfrm>
            <a:off x="180000" y="216001"/>
            <a:ext cx="2045432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>
                <a:solidFill>
                  <a:srgbClr val="4153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WIRTGEN GROUP COMPANY</a:t>
            </a:r>
          </a:p>
        </p:txBody>
      </p:sp>
    </p:spTree>
    <p:extLst>
      <p:ext uri="{BB962C8B-B14F-4D97-AF65-F5344CB8AC3E}">
        <p14:creationId xmlns:p14="http://schemas.microsoft.com/office/powerpoint/2010/main" xmlns="" val="2954351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hoch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2" name="Bildplatzhalter 9"/>
          <p:cNvSpPr>
            <a:spLocks noGrp="1"/>
          </p:cNvSpPr>
          <p:nvPr>
            <p:ph type="pic" sz="quarter" idx="16"/>
          </p:nvPr>
        </p:nvSpPr>
        <p:spPr>
          <a:xfrm>
            <a:off x="229920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3" name="Bildplatzhalter 9"/>
          <p:cNvSpPr>
            <a:spLocks noGrp="1"/>
          </p:cNvSpPr>
          <p:nvPr>
            <p:ph type="pic" sz="quarter" idx="17"/>
          </p:nvPr>
        </p:nvSpPr>
        <p:spPr>
          <a:xfrm>
            <a:off x="459840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4" name="Bildplatzhalter 9"/>
          <p:cNvSpPr>
            <a:spLocks noGrp="1"/>
          </p:cNvSpPr>
          <p:nvPr>
            <p:ph type="pic" sz="quarter" idx="18"/>
          </p:nvPr>
        </p:nvSpPr>
        <p:spPr>
          <a:xfrm>
            <a:off x="689760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180000" y="1044000"/>
            <a:ext cx="8784000" cy="7921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584632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Bild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2016000"/>
            <a:ext cx="91440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180000" y="1044000"/>
            <a:ext cx="8784000" cy="7921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43549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n Bild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89364"/>
            <a:ext cx="91440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180000" y="4115817"/>
            <a:ext cx="8784000" cy="7921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134498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2000"/>
            <a:ext cx="45468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597428" y="792000"/>
            <a:ext cx="45468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92759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2000"/>
            <a:ext cx="59760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9"/>
          </p:nvPr>
        </p:nvSpPr>
        <p:spPr>
          <a:xfrm>
            <a:off x="6030000" y="792000"/>
            <a:ext cx="3114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20"/>
          </p:nvPr>
        </p:nvSpPr>
        <p:spPr>
          <a:xfrm>
            <a:off x="0" y="2998800"/>
            <a:ext cx="59760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175524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2000"/>
            <a:ext cx="45468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597200" y="792000"/>
            <a:ext cx="45468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20"/>
          </p:nvPr>
        </p:nvSpPr>
        <p:spPr>
          <a:xfrm>
            <a:off x="0" y="2998800"/>
            <a:ext cx="45468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21"/>
          </p:nvPr>
        </p:nvSpPr>
        <p:spPr>
          <a:xfrm>
            <a:off x="4597200" y="2998800"/>
            <a:ext cx="45468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947944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20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21"/>
          </p:nvPr>
        </p:nvSpPr>
        <p:spPr>
          <a:xfrm>
            <a:off x="3066183" y="7920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1" name="Bildplatzhalter 6"/>
          <p:cNvSpPr>
            <a:spLocks noGrp="1"/>
          </p:cNvSpPr>
          <p:nvPr>
            <p:ph type="pic" sz="quarter" idx="23"/>
          </p:nvPr>
        </p:nvSpPr>
        <p:spPr>
          <a:xfrm>
            <a:off x="6132366" y="7920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4" name="Bildplatzhalter 6"/>
          <p:cNvSpPr>
            <a:spLocks noGrp="1"/>
          </p:cNvSpPr>
          <p:nvPr>
            <p:ph type="pic" sz="quarter" idx="24"/>
          </p:nvPr>
        </p:nvSpPr>
        <p:spPr>
          <a:xfrm>
            <a:off x="0" y="29988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5" name="Bildplatzhalter 6"/>
          <p:cNvSpPr>
            <a:spLocks noGrp="1"/>
          </p:cNvSpPr>
          <p:nvPr>
            <p:ph type="pic" sz="quarter" idx="25"/>
          </p:nvPr>
        </p:nvSpPr>
        <p:spPr>
          <a:xfrm>
            <a:off x="3066183" y="29988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26"/>
          </p:nvPr>
        </p:nvSpPr>
        <p:spPr>
          <a:xfrm>
            <a:off x="6132366" y="29988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100729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  <a:endParaRPr lang="de-DE" dirty="0"/>
          </a:p>
        </p:txBody>
      </p:sp>
      <p:cxnSp>
        <p:nvCxnSpPr>
          <p:cNvPr id="138" name="Gerade Verbindung 137"/>
          <p:cNvCxnSpPr/>
          <p:nvPr userDrawn="1"/>
        </p:nvCxnSpPr>
        <p:spPr>
          <a:xfrm>
            <a:off x="196850" y="2903207"/>
            <a:ext cx="8767763" cy="0"/>
          </a:xfrm>
          <a:prstGeom prst="line">
            <a:avLst/>
          </a:prstGeom>
          <a:ln w="254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80000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40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70523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41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161046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42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651569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43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6142092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44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7632613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45" name="Bildplatzhalter 16"/>
          <p:cNvSpPr>
            <a:spLocks noGrp="1"/>
          </p:cNvSpPr>
          <p:nvPr>
            <p:ph type="pic" sz="quarter" idx="19" hasCustomPrompt="1"/>
          </p:nvPr>
        </p:nvSpPr>
        <p:spPr>
          <a:xfrm>
            <a:off x="180000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 smtClean="0"/>
              <a:t>Bild zur Historie</a:t>
            </a:r>
            <a:endParaRPr lang="de-DE" dirty="0"/>
          </a:p>
        </p:txBody>
      </p:sp>
      <p:sp>
        <p:nvSpPr>
          <p:cNvPr id="146" name="Bildplatzhalter 16"/>
          <p:cNvSpPr>
            <a:spLocks noGrp="1"/>
          </p:cNvSpPr>
          <p:nvPr>
            <p:ph type="pic" sz="quarter" idx="20" hasCustomPrompt="1"/>
          </p:nvPr>
        </p:nvSpPr>
        <p:spPr>
          <a:xfrm>
            <a:off x="1670523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47" name="Bildplatzhalter 16"/>
          <p:cNvSpPr>
            <a:spLocks noGrp="1"/>
          </p:cNvSpPr>
          <p:nvPr>
            <p:ph type="pic" sz="quarter" idx="21" hasCustomPrompt="1"/>
          </p:nvPr>
        </p:nvSpPr>
        <p:spPr>
          <a:xfrm>
            <a:off x="3161046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48" name="Bildplatzhalter 16"/>
          <p:cNvSpPr>
            <a:spLocks noGrp="1"/>
          </p:cNvSpPr>
          <p:nvPr>
            <p:ph type="pic" sz="quarter" idx="22" hasCustomPrompt="1"/>
          </p:nvPr>
        </p:nvSpPr>
        <p:spPr>
          <a:xfrm>
            <a:off x="4651569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49" name="Bildplatzhalter 16"/>
          <p:cNvSpPr>
            <a:spLocks noGrp="1"/>
          </p:cNvSpPr>
          <p:nvPr>
            <p:ph type="pic" sz="quarter" idx="23" hasCustomPrompt="1"/>
          </p:nvPr>
        </p:nvSpPr>
        <p:spPr>
          <a:xfrm>
            <a:off x="6142092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50" name="Bildplatzhalter 16"/>
          <p:cNvSpPr>
            <a:spLocks noGrp="1"/>
          </p:cNvSpPr>
          <p:nvPr>
            <p:ph type="pic" sz="quarter" idx="24" hasCustomPrompt="1"/>
          </p:nvPr>
        </p:nvSpPr>
        <p:spPr>
          <a:xfrm>
            <a:off x="7632613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51" name="Textplatzhalt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180000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52" name="Textplatzhalter 23"/>
          <p:cNvSpPr>
            <a:spLocks noGrp="1"/>
          </p:cNvSpPr>
          <p:nvPr>
            <p:ph type="body" sz="quarter" idx="26" hasCustomPrompt="1"/>
          </p:nvPr>
        </p:nvSpPr>
        <p:spPr>
          <a:xfrm>
            <a:off x="1670523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53" name="Textplatzhalter 23"/>
          <p:cNvSpPr>
            <a:spLocks noGrp="1"/>
          </p:cNvSpPr>
          <p:nvPr>
            <p:ph type="body" sz="quarter" idx="27" hasCustomPrompt="1"/>
          </p:nvPr>
        </p:nvSpPr>
        <p:spPr>
          <a:xfrm>
            <a:off x="3161046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54" name="Textplatzhalter 23"/>
          <p:cNvSpPr>
            <a:spLocks noGrp="1"/>
          </p:cNvSpPr>
          <p:nvPr>
            <p:ph type="body" sz="quarter" idx="28" hasCustomPrompt="1"/>
          </p:nvPr>
        </p:nvSpPr>
        <p:spPr>
          <a:xfrm>
            <a:off x="4651569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55" name="Textplatzhalter 23"/>
          <p:cNvSpPr>
            <a:spLocks noGrp="1"/>
          </p:cNvSpPr>
          <p:nvPr>
            <p:ph type="body" sz="quarter" idx="29" hasCustomPrompt="1"/>
          </p:nvPr>
        </p:nvSpPr>
        <p:spPr>
          <a:xfrm>
            <a:off x="6142092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56" name="Textplatzhalt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7632613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57" name="Textplatzhalter 8"/>
          <p:cNvSpPr>
            <a:spLocks noGrp="1"/>
          </p:cNvSpPr>
          <p:nvPr>
            <p:ph type="body" sz="quarter" idx="31" hasCustomPrompt="1"/>
          </p:nvPr>
        </p:nvSpPr>
        <p:spPr>
          <a:xfrm flipV="1">
            <a:off x="1080000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58" name="Textplatzhalter 8"/>
          <p:cNvSpPr>
            <a:spLocks noGrp="1"/>
          </p:cNvSpPr>
          <p:nvPr>
            <p:ph type="body" sz="quarter" idx="32" hasCustomPrompt="1"/>
          </p:nvPr>
        </p:nvSpPr>
        <p:spPr>
          <a:xfrm flipV="1">
            <a:off x="2570488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59" name="Textplatzhalter 8"/>
          <p:cNvSpPr>
            <a:spLocks noGrp="1"/>
          </p:cNvSpPr>
          <p:nvPr>
            <p:ph type="body" sz="quarter" idx="33" hasCustomPrompt="1"/>
          </p:nvPr>
        </p:nvSpPr>
        <p:spPr>
          <a:xfrm flipV="1">
            <a:off x="4060976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0" name="Textplatzhalter 8"/>
          <p:cNvSpPr>
            <a:spLocks noGrp="1"/>
          </p:cNvSpPr>
          <p:nvPr>
            <p:ph type="body" sz="quarter" idx="34" hasCustomPrompt="1"/>
          </p:nvPr>
        </p:nvSpPr>
        <p:spPr>
          <a:xfrm flipV="1">
            <a:off x="5551464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1" name="Textplatzhalter 8"/>
          <p:cNvSpPr>
            <a:spLocks noGrp="1"/>
          </p:cNvSpPr>
          <p:nvPr>
            <p:ph type="body" sz="quarter" idx="35" hasCustomPrompt="1"/>
          </p:nvPr>
        </p:nvSpPr>
        <p:spPr>
          <a:xfrm flipV="1">
            <a:off x="7041952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2" name="Textplatzhalter 8"/>
          <p:cNvSpPr>
            <a:spLocks noGrp="1"/>
          </p:cNvSpPr>
          <p:nvPr>
            <p:ph type="body" sz="quarter" idx="36" hasCustomPrompt="1"/>
          </p:nvPr>
        </p:nvSpPr>
        <p:spPr>
          <a:xfrm flipV="1">
            <a:off x="8532440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3" name="Textplatzhalter 8"/>
          <p:cNvSpPr>
            <a:spLocks noGrp="1"/>
          </p:cNvSpPr>
          <p:nvPr>
            <p:ph type="body" sz="quarter" idx="37" hasCustomPrompt="1"/>
          </p:nvPr>
        </p:nvSpPr>
        <p:spPr>
          <a:xfrm flipV="1">
            <a:off x="1080000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4" name="Textplatzhalter 8"/>
          <p:cNvSpPr>
            <a:spLocks noGrp="1"/>
          </p:cNvSpPr>
          <p:nvPr>
            <p:ph type="body" sz="quarter" idx="38" hasCustomPrompt="1"/>
          </p:nvPr>
        </p:nvSpPr>
        <p:spPr>
          <a:xfrm flipV="1">
            <a:off x="2570488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5" name="Textplatzhalter 8"/>
          <p:cNvSpPr>
            <a:spLocks noGrp="1"/>
          </p:cNvSpPr>
          <p:nvPr>
            <p:ph type="body" sz="quarter" idx="39" hasCustomPrompt="1"/>
          </p:nvPr>
        </p:nvSpPr>
        <p:spPr>
          <a:xfrm flipV="1">
            <a:off x="4060976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6" name="Textplatzhalter 8"/>
          <p:cNvSpPr>
            <a:spLocks noGrp="1"/>
          </p:cNvSpPr>
          <p:nvPr>
            <p:ph type="body" sz="quarter" idx="40" hasCustomPrompt="1"/>
          </p:nvPr>
        </p:nvSpPr>
        <p:spPr>
          <a:xfrm flipV="1">
            <a:off x="5551464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7" name="Textplatzhalter 8"/>
          <p:cNvSpPr>
            <a:spLocks noGrp="1"/>
          </p:cNvSpPr>
          <p:nvPr>
            <p:ph type="body" sz="quarter" idx="41" hasCustomPrompt="1"/>
          </p:nvPr>
        </p:nvSpPr>
        <p:spPr>
          <a:xfrm flipV="1">
            <a:off x="7041952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8" name="Textplatzhalter 8"/>
          <p:cNvSpPr>
            <a:spLocks noGrp="1"/>
          </p:cNvSpPr>
          <p:nvPr>
            <p:ph type="body" sz="quarter" idx="42" hasCustomPrompt="1"/>
          </p:nvPr>
        </p:nvSpPr>
        <p:spPr>
          <a:xfrm flipV="1">
            <a:off x="8532440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9" name="Textplatzhalter 8"/>
          <p:cNvSpPr>
            <a:spLocks noGrp="1"/>
          </p:cNvSpPr>
          <p:nvPr>
            <p:ph type="body" sz="quarter" idx="43" hasCustomPrompt="1"/>
          </p:nvPr>
        </p:nvSpPr>
        <p:spPr>
          <a:xfrm>
            <a:off x="3600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70" name="Textplatzhalter 8"/>
          <p:cNvSpPr>
            <a:spLocks noGrp="1"/>
          </p:cNvSpPr>
          <p:nvPr>
            <p:ph type="body" sz="quarter" idx="44" hasCustomPrompt="1"/>
          </p:nvPr>
        </p:nvSpPr>
        <p:spPr>
          <a:xfrm>
            <a:off x="18504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71" name="Textplatzhalter 8"/>
          <p:cNvSpPr>
            <a:spLocks noGrp="1"/>
          </p:cNvSpPr>
          <p:nvPr>
            <p:ph type="body" sz="quarter" idx="45" hasCustomPrompt="1"/>
          </p:nvPr>
        </p:nvSpPr>
        <p:spPr>
          <a:xfrm>
            <a:off x="33408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72" name="Textplatzhalter 8"/>
          <p:cNvSpPr>
            <a:spLocks noGrp="1"/>
          </p:cNvSpPr>
          <p:nvPr>
            <p:ph type="body" sz="quarter" idx="46" hasCustomPrompt="1"/>
          </p:nvPr>
        </p:nvSpPr>
        <p:spPr>
          <a:xfrm>
            <a:off x="48312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73" name="Textplatzhalter 8"/>
          <p:cNvSpPr>
            <a:spLocks noGrp="1"/>
          </p:cNvSpPr>
          <p:nvPr>
            <p:ph type="body" sz="quarter" idx="47" hasCustomPrompt="1"/>
          </p:nvPr>
        </p:nvSpPr>
        <p:spPr>
          <a:xfrm>
            <a:off x="63216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74" name="Textplatzhalter 8"/>
          <p:cNvSpPr>
            <a:spLocks noGrp="1"/>
          </p:cNvSpPr>
          <p:nvPr>
            <p:ph type="body" sz="quarter" idx="48" hasCustomPrompt="1"/>
          </p:nvPr>
        </p:nvSpPr>
        <p:spPr>
          <a:xfrm>
            <a:off x="78120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75" name="Textplatzhalter 23"/>
          <p:cNvSpPr>
            <a:spLocks noGrp="1"/>
          </p:cNvSpPr>
          <p:nvPr>
            <p:ph type="body" sz="quarter" idx="49" hasCustomPrompt="1"/>
          </p:nvPr>
        </p:nvSpPr>
        <p:spPr>
          <a:xfrm>
            <a:off x="180000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76" name="Textplatzhalter 23"/>
          <p:cNvSpPr>
            <a:spLocks noGrp="1"/>
          </p:cNvSpPr>
          <p:nvPr>
            <p:ph type="body" sz="quarter" idx="50" hasCustomPrompt="1"/>
          </p:nvPr>
        </p:nvSpPr>
        <p:spPr>
          <a:xfrm>
            <a:off x="1670523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77" name="Textplatzhalter 23"/>
          <p:cNvSpPr>
            <a:spLocks noGrp="1"/>
          </p:cNvSpPr>
          <p:nvPr>
            <p:ph type="body" sz="quarter" idx="51" hasCustomPrompt="1"/>
          </p:nvPr>
        </p:nvSpPr>
        <p:spPr>
          <a:xfrm>
            <a:off x="3161046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78" name="Textplatzhalter 23"/>
          <p:cNvSpPr>
            <a:spLocks noGrp="1"/>
          </p:cNvSpPr>
          <p:nvPr>
            <p:ph type="body" sz="quarter" idx="52" hasCustomPrompt="1"/>
          </p:nvPr>
        </p:nvSpPr>
        <p:spPr>
          <a:xfrm>
            <a:off x="4651569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79" name="Textplatzhalter 23"/>
          <p:cNvSpPr>
            <a:spLocks noGrp="1"/>
          </p:cNvSpPr>
          <p:nvPr>
            <p:ph type="body" sz="quarter" idx="53" hasCustomPrompt="1"/>
          </p:nvPr>
        </p:nvSpPr>
        <p:spPr>
          <a:xfrm>
            <a:off x="6142092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80" name="Textplatzhalter 23"/>
          <p:cNvSpPr>
            <a:spLocks noGrp="1"/>
          </p:cNvSpPr>
          <p:nvPr>
            <p:ph type="body" sz="quarter" idx="54" hasCustomPrompt="1"/>
          </p:nvPr>
        </p:nvSpPr>
        <p:spPr>
          <a:xfrm>
            <a:off x="7632613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81" name="Textplatzhalter 8"/>
          <p:cNvSpPr>
            <a:spLocks noGrp="1"/>
          </p:cNvSpPr>
          <p:nvPr>
            <p:ph type="body" sz="quarter" idx="55" hasCustomPrompt="1"/>
          </p:nvPr>
        </p:nvSpPr>
        <p:spPr>
          <a:xfrm flipV="1">
            <a:off x="360000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82" name="Textplatzhalter 8"/>
          <p:cNvSpPr>
            <a:spLocks noGrp="1"/>
          </p:cNvSpPr>
          <p:nvPr>
            <p:ph type="body" sz="quarter" idx="56" hasCustomPrompt="1"/>
          </p:nvPr>
        </p:nvSpPr>
        <p:spPr>
          <a:xfrm flipV="1">
            <a:off x="1850472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83" name="Textplatzhalter 8"/>
          <p:cNvSpPr>
            <a:spLocks noGrp="1"/>
          </p:cNvSpPr>
          <p:nvPr>
            <p:ph type="body" sz="quarter" idx="57" hasCustomPrompt="1"/>
          </p:nvPr>
        </p:nvSpPr>
        <p:spPr>
          <a:xfrm flipV="1">
            <a:off x="3340944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84" name="Textplatzhalter 8"/>
          <p:cNvSpPr>
            <a:spLocks noGrp="1"/>
          </p:cNvSpPr>
          <p:nvPr>
            <p:ph type="body" sz="quarter" idx="58" hasCustomPrompt="1"/>
          </p:nvPr>
        </p:nvSpPr>
        <p:spPr>
          <a:xfrm flipV="1">
            <a:off x="4831416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85" name="Textplatzhalter 8"/>
          <p:cNvSpPr>
            <a:spLocks noGrp="1"/>
          </p:cNvSpPr>
          <p:nvPr>
            <p:ph type="body" sz="quarter" idx="59" hasCustomPrompt="1"/>
          </p:nvPr>
        </p:nvSpPr>
        <p:spPr>
          <a:xfrm flipV="1">
            <a:off x="6321888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86" name="Textplatzhalter 8"/>
          <p:cNvSpPr>
            <a:spLocks noGrp="1"/>
          </p:cNvSpPr>
          <p:nvPr>
            <p:ph type="body" sz="quarter" idx="60" hasCustomPrompt="1"/>
          </p:nvPr>
        </p:nvSpPr>
        <p:spPr>
          <a:xfrm flipV="1">
            <a:off x="7812360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87" name="Bildplatzhalter 16"/>
          <p:cNvSpPr>
            <a:spLocks noGrp="1"/>
          </p:cNvSpPr>
          <p:nvPr>
            <p:ph type="pic" sz="quarter" idx="61" hasCustomPrompt="1"/>
          </p:nvPr>
        </p:nvSpPr>
        <p:spPr>
          <a:xfrm>
            <a:off x="176981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88" name="Bildplatzhalter 16"/>
          <p:cNvSpPr>
            <a:spLocks noGrp="1"/>
          </p:cNvSpPr>
          <p:nvPr>
            <p:ph type="pic" sz="quarter" idx="62" hasCustomPrompt="1"/>
          </p:nvPr>
        </p:nvSpPr>
        <p:spPr>
          <a:xfrm>
            <a:off x="1667504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89" name="Bildplatzhalter 16"/>
          <p:cNvSpPr>
            <a:spLocks noGrp="1"/>
          </p:cNvSpPr>
          <p:nvPr>
            <p:ph type="pic" sz="quarter" idx="63" hasCustomPrompt="1"/>
          </p:nvPr>
        </p:nvSpPr>
        <p:spPr>
          <a:xfrm>
            <a:off x="3158027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90" name="Bildplatzhalter 16"/>
          <p:cNvSpPr>
            <a:spLocks noGrp="1"/>
          </p:cNvSpPr>
          <p:nvPr>
            <p:ph type="pic" sz="quarter" idx="64" hasCustomPrompt="1"/>
          </p:nvPr>
        </p:nvSpPr>
        <p:spPr>
          <a:xfrm>
            <a:off x="4648550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91" name="Bildplatzhalter 16"/>
          <p:cNvSpPr>
            <a:spLocks noGrp="1"/>
          </p:cNvSpPr>
          <p:nvPr>
            <p:ph type="pic" sz="quarter" idx="65" hasCustomPrompt="1"/>
          </p:nvPr>
        </p:nvSpPr>
        <p:spPr>
          <a:xfrm>
            <a:off x="6139073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92" name="Bildplatzhalter 16"/>
          <p:cNvSpPr>
            <a:spLocks noGrp="1"/>
          </p:cNvSpPr>
          <p:nvPr>
            <p:ph type="pic" sz="quarter" idx="66" hasCustomPrompt="1"/>
          </p:nvPr>
        </p:nvSpPr>
        <p:spPr>
          <a:xfrm>
            <a:off x="7629594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93" name="Textplatzhalter 7"/>
          <p:cNvSpPr>
            <a:spLocks noGrp="1"/>
          </p:cNvSpPr>
          <p:nvPr>
            <p:ph type="body" sz="quarter" idx="67" hasCustomPrompt="1"/>
          </p:nvPr>
        </p:nvSpPr>
        <p:spPr>
          <a:xfrm>
            <a:off x="180000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94" name="Textplatzhalter 7"/>
          <p:cNvSpPr>
            <a:spLocks noGrp="1"/>
          </p:cNvSpPr>
          <p:nvPr>
            <p:ph type="body" sz="quarter" idx="68" hasCustomPrompt="1"/>
          </p:nvPr>
        </p:nvSpPr>
        <p:spPr>
          <a:xfrm>
            <a:off x="1670523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95" name="Textplatzhalter 7"/>
          <p:cNvSpPr>
            <a:spLocks noGrp="1"/>
          </p:cNvSpPr>
          <p:nvPr>
            <p:ph type="body" sz="quarter" idx="69" hasCustomPrompt="1"/>
          </p:nvPr>
        </p:nvSpPr>
        <p:spPr>
          <a:xfrm>
            <a:off x="3161046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96" name="Textplatzhalter 7"/>
          <p:cNvSpPr>
            <a:spLocks noGrp="1"/>
          </p:cNvSpPr>
          <p:nvPr>
            <p:ph type="body" sz="quarter" idx="70" hasCustomPrompt="1"/>
          </p:nvPr>
        </p:nvSpPr>
        <p:spPr>
          <a:xfrm>
            <a:off x="4651569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97" name="Textplatzhalt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142092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98" name="Textplatzhalter 7"/>
          <p:cNvSpPr>
            <a:spLocks noGrp="1"/>
          </p:cNvSpPr>
          <p:nvPr>
            <p:ph type="body" sz="quarter" idx="72" hasCustomPrompt="1"/>
          </p:nvPr>
        </p:nvSpPr>
        <p:spPr>
          <a:xfrm>
            <a:off x="7632613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73"/>
          </p:nvPr>
        </p:nvSpPr>
        <p:spPr/>
        <p:txBody>
          <a:bodyPr/>
          <a:lstStyle/>
          <a:p>
            <a:fld id="{E385A388-E7CA-414E-9940-BEA03F160382}" type="datetimeFigureOut">
              <a:rPr lang="de-DE" smtClean="0"/>
              <a:pPr/>
              <a:t>06.03.2017</a:t>
            </a:fld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7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75"/>
          </p:nvPr>
        </p:nvSpPr>
        <p:spPr/>
        <p:txBody>
          <a:bodyPr/>
          <a:lstStyle/>
          <a:p>
            <a:fld id="{09568E69-8191-4310-9D1A-5D683B0D227D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349589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792000"/>
            <a:ext cx="9144000" cy="435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Medienplatzhalter 10"/>
          <p:cNvSpPr>
            <a:spLocks noGrp="1"/>
          </p:cNvSpPr>
          <p:nvPr>
            <p:ph type="media" sz="quarter" idx="14"/>
          </p:nvPr>
        </p:nvSpPr>
        <p:spPr>
          <a:xfrm>
            <a:off x="936000" y="1044000"/>
            <a:ext cx="7250400" cy="3708000"/>
          </a:xfrm>
          <a:solidFill>
            <a:schemeClr val="accent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Mediaclip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100133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554172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Agenda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79512" y="1044000"/>
            <a:ext cx="8784000" cy="3708000"/>
          </a:xfrm>
        </p:spPr>
        <p:txBody>
          <a:bodyPr/>
          <a:lstStyle>
            <a:lvl1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1pPr>
            <a:lvl2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2pPr>
            <a:lvl3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3pPr>
            <a:lvl4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4pPr>
            <a:lvl5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 b="0"/>
            </a:lvl5pPr>
            <a:lvl6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6pPr>
            <a:lvl7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7pPr>
            <a:lvl8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8pPr>
            <a:lvl9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598199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123087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853376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951310"/>
            <a:ext cx="9144000" cy="4066460"/>
          </a:xfrm>
          <a:solidFill>
            <a:srgbClr val="969B9F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32240" y="494307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638E60A-E48A-425E-B50C-4F2A500F0D2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4472" y="201714"/>
            <a:ext cx="6413753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cap="none">
                <a:solidFill>
                  <a:schemeClr val="accent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003357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ld und Text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50826" y="4461960"/>
            <a:ext cx="8642349" cy="460176"/>
          </a:xfrm>
          <a:prstGeom prst="rect">
            <a:avLst/>
          </a:prstGeom>
          <a:solidFill>
            <a:srgbClr val="F2F2F2"/>
          </a:solidFill>
        </p:spPr>
        <p:txBody>
          <a:bodyPr lIns="180000" tIns="108000" rIns="180000" bIns="180000">
            <a:noAutofit/>
          </a:bodyPr>
          <a:lstStyle>
            <a:lvl1pPr>
              <a:defRPr sz="2400">
                <a:solidFill>
                  <a:schemeClr val="accent6">
                    <a:lumMod val="1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6">
                    <a:lumMod val="10000"/>
                  </a:schemeClr>
                </a:solidFill>
                <a:latin typeface="+mj-lt"/>
              </a:defRPr>
            </a:lvl2pPr>
          </a:lstStyle>
          <a:p>
            <a:pPr lvl="0"/>
            <a:endParaRPr lang="de-DE" dirty="0" smtClean="0"/>
          </a:p>
        </p:txBody>
      </p:sp>
      <p:sp>
        <p:nvSpPr>
          <p:cNvPr id="9" name="Bildplatzhalter 3"/>
          <p:cNvSpPr>
            <a:spLocks noGrp="1"/>
          </p:cNvSpPr>
          <p:nvPr>
            <p:ph type="pic" sz="quarter" idx="15"/>
          </p:nvPr>
        </p:nvSpPr>
        <p:spPr>
          <a:xfrm>
            <a:off x="250825" y="1080000"/>
            <a:ext cx="8642350" cy="327394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32240" y="494307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638E60A-E48A-425E-B50C-4F2A500F0D2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74472" y="201714"/>
            <a:ext cx="6413753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cap="none">
                <a:solidFill>
                  <a:schemeClr val="accent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785950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Bilder mit Unt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/>
          <p:cNvSpPr>
            <a:spLocks noGrp="1"/>
          </p:cNvSpPr>
          <p:nvPr>
            <p:ph type="pic" sz="quarter" idx="15"/>
          </p:nvPr>
        </p:nvSpPr>
        <p:spPr>
          <a:xfrm>
            <a:off x="250824" y="1080000"/>
            <a:ext cx="4240800" cy="267999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de-DE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6"/>
          </p:nvPr>
        </p:nvSpPr>
        <p:spPr>
          <a:xfrm>
            <a:off x="4652375" y="1080000"/>
            <a:ext cx="4240800" cy="267999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de-DE" dirty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52375" y="3852862"/>
            <a:ext cx="4240800" cy="1068044"/>
          </a:xfrm>
          <a:prstGeom prst="rect">
            <a:avLst/>
          </a:prstGeom>
          <a:solidFill>
            <a:srgbClr val="F2F2F2"/>
          </a:solidFill>
        </p:spPr>
        <p:txBody>
          <a:bodyPr lIns="180000" tIns="180000" rIns="180000" bIns="180000">
            <a:normAutofit/>
          </a:bodyPr>
          <a:lstStyle>
            <a:lvl1pPr marL="342900" indent="-342900">
              <a:spcAft>
                <a:spcPts val="600"/>
              </a:spcAft>
              <a:buFont typeface="Arial" pitchFamily="34" charset="0"/>
              <a:buChar char="►"/>
              <a:defRPr sz="2000">
                <a:latin typeface="+mj-lt"/>
              </a:defRPr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7" hasCustomPrompt="1"/>
          </p:nvPr>
        </p:nvSpPr>
        <p:spPr>
          <a:xfrm>
            <a:off x="250824" y="3852862"/>
            <a:ext cx="4239052" cy="1068044"/>
          </a:xfrm>
          <a:prstGeom prst="rect">
            <a:avLst/>
          </a:prstGeom>
          <a:solidFill>
            <a:srgbClr val="F2F2F2"/>
          </a:solidFill>
        </p:spPr>
        <p:txBody>
          <a:bodyPr lIns="180000" tIns="180000" rIns="180000" bIns="180000">
            <a:normAutofit/>
          </a:bodyPr>
          <a:lstStyle>
            <a:lvl1pPr marL="342900" indent="-342900">
              <a:spcAft>
                <a:spcPts val="600"/>
              </a:spcAft>
              <a:buFont typeface="Arial" pitchFamily="34" charset="0"/>
              <a:buChar char="►"/>
              <a:defRPr sz="2000">
                <a:latin typeface="+mj-lt"/>
              </a:defRPr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32240" y="494307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638E60A-E48A-425E-B50C-4F2A500F0D2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74472" y="201714"/>
            <a:ext cx="6413753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cap="none">
                <a:solidFill>
                  <a:schemeClr val="accent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924371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und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5"/>
          </p:nvPr>
        </p:nvSpPr>
        <p:spPr>
          <a:xfrm>
            <a:off x="250825" y="1080000"/>
            <a:ext cx="5545311" cy="384799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32240" y="494307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638E60A-E48A-425E-B50C-4F2A500F0D2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7"/>
          </p:nvPr>
        </p:nvSpPr>
        <p:spPr>
          <a:xfrm>
            <a:off x="5940425" y="1079999"/>
            <a:ext cx="2952750" cy="3847500"/>
          </a:xfrm>
          <a:prstGeom prst="rect">
            <a:avLst/>
          </a:prstGeom>
          <a:solidFill>
            <a:srgbClr val="F2F2F2"/>
          </a:solidFill>
        </p:spPr>
        <p:txBody>
          <a:bodyPr lIns="180000" tIns="180000" rIns="180000" bIns="180000">
            <a:normAutofit/>
          </a:bodyPr>
          <a:lstStyle>
            <a:lvl1pPr marL="342900" indent="-342900">
              <a:spcAft>
                <a:spcPts val="600"/>
              </a:spcAft>
              <a:buFont typeface="Arial" pitchFamily="34" charset="0"/>
              <a:buChar char="►"/>
              <a:defRPr sz="2000">
                <a:latin typeface="+mj-lt"/>
              </a:defRPr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174472" y="201714"/>
            <a:ext cx="6413753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cap="none">
                <a:solidFill>
                  <a:schemeClr val="accent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580383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180000" y="1044000"/>
            <a:ext cx="8784000" cy="3708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761448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>
          <a:xfrm>
            <a:off x="179999" y="1044000"/>
            <a:ext cx="8784000" cy="370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281979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abellenplatzhalter 7"/>
          <p:cNvSpPr>
            <a:spLocks noGrp="1"/>
          </p:cNvSpPr>
          <p:nvPr>
            <p:ph type="tbl" sz="quarter" idx="15"/>
          </p:nvPr>
        </p:nvSpPr>
        <p:spPr>
          <a:xfrm>
            <a:off x="180000" y="1044000"/>
            <a:ext cx="8784000" cy="370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Tabelle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039021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Diagrammplatzhalter 6"/>
          <p:cNvSpPr>
            <a:spLocks noGrp="1"/>
          </p:cNvSpPr>
          <p:nvPr>
            <p:ph type="chart" sz="quarter" idx="15"/>
          </p:nvPr>
        </p:nvSpPr>
        <p:spPr>
          <a:xfrm>
            <a:off x="180000" y="1044000"/>
            <a:ext cx="8784000" cy="370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Diagramm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822295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SmartArt-Platzhalter 7"/>
          <p:cNvSpPr>
            <a:spLocks noGrp="1"/>
          </p:cNvSpPr>
          <p:nvPr>
            <p:ph type="dgm" sz="quarter" idx="13"/>
          </p:nvPr>
        </p:nvSpPr>
        <p:spPr>
          <a:xfrm>
            <a:off x="179999" y="1044000"/>
            <a:ext cx="8784614" cy="370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Klicken Sie auf das Symbol, um die SmartArt-Grafik hinzuzufügen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57765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06.03.2017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4572000" y="1044000"/>
            <a:ext cx="0" cy="3708000"/>
          </a:xfrm>
          <a:prstGeom prst="line">
            <a:avLst/>
          </a:prstGeom>
          <a:ln w="19050" cmpd="sng">
            <a:solidFill>
              <a:srgbClr val="4153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4212000" cy="3708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4752000" y="1044000"/>
            <a:ext cx="4212000" cy="3708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189011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w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5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wmf"/><Relationship Id="rId40" Type="http://schemas.openxmlformats.org/officeDocument/2006/relationships/image" Target="../media/image4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80000" y="0"/>
            <a:ext cx="626400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0000" y="1044000"/>
            <a:ext cx="8784000" cy="370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Sechste Ebene</a:t>
            </a:r>
          </a:p>
          <a:p>
            <a:pPr lvl="6"/>
            <a:r>
              <a:rPr lang="de-DE" dirty="0" smtClean="0"/>
              <a:t>Siebte Ebene</a:t>
            </a:r>
          </a:p>
          <a:p>
            <a:pPr lvl="7"/>
            <a:r>
              <a:rPr lang="de-DE" dirty="0" smtClean="0"/>
              <a:t>Achte Ebene</a:t>
            </a:r>
          </a:p>
          <a:p>
            <a:pPr lvl="8"/>
            <a:r>
              <a:rPr lang="de-DE" dirty="0" smtClean="0"/>
              <a:t>Neunte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80000" y="4860000"/>
            <a:ext cx="2340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331353C-D4FD-4FB8-BCD0-C2E01FD0E9F7}" type="datetimeFigureOut">
              <a:rPr lang="de-DE" smtClean="0"/>
              <a:pPr/>
              <a:t>06.03.2017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28000" y="4860000"/>
            <a:ext cx="3888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40000" y="4860000"/>
            <a:ext cx="2124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4A316AA-10B2-4C10-B44C-E4C1F0DF049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8" name="Textplatzhalter 8"/>
          <p:cNvSpPr txBox="1">
            <a:spLocks/>
          </p:cNvSpPr>
          <p:nvPr/>
        </p:nvSpPr>
        <p:spPr>
          <a:xfrm>
            <a:off x="0" y="738000"/>
            <a:ext cx="9144000" cy="54000"/>
          </a:xfrm>
          <a:prstGeom prst="rect">
            <a:avLst/>
          </a:prstGeom>
          <a:solidFill>
            <a:schemeClr val="tx2"/>
          </a:solidFill>
        </p:spPr>
        <p:txBody>
          <a:bodyPr lIns="918000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7"/>
              </a:buBlip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8"/>
              </a:buBlip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 </a:t>
            </a:r>
            <a:endParaRPr lang="de-DE" dirty="0"/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0902" y="252000"/>
            <a:ext cx="2233586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41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62" r:id="rId9"/>
    <p:sldLayoutId id="2147483663" r:id="rId10"/>
    <p:sldLayoutId id="2147483681" r:id="rId11"/>
    <p:sldLayoutId id="2147483664" r:id="rId12"/>
    <p:sldLayoutId id="2147483665" r:id="rId13"/>
    <p:sldLayoutId id="2147483666" r:id="rId14"/>
    <p:sldLayoutId id="2147483667" r:id="rId15"/>
    <p:sldLayoutId id="2147483669" r:id="rId16"/>
    <p:sldLayoutId id="2147483668" r:id="rId17"/>
    <p:sldLayoutId id="2147483670" r:id="rId18"/>
    <p:sldLayoutId id="2147483671" r:id="rId19"/>
    <p:sldLayoutId id="2147483672" r:id="rId20"/>
    <p:sldLayoutId id="2147483679" r:id="rId21"/>
    <p:sldLayoutId id="2147483686" r:id="rId22"/>
    <p:sldLayoutId id="2147483680" r:id="rId23"/>
    <p:sldLayoutId id="2147483684" r:id="rId24"/>
    <p:sldLayoutId id="2147483682" r:id="rId25"/>
    <p:sldLayoutId id="2147483683" r:id="rId26"/>
    <p:sldLayoutId id="2147483685" r:id="rId27"/>
    <p:sldLayoutId id="2147483673" r:id="rId28"/>
    <p:sldLayoutId id="2147483654" r:id="rId29"/>
    <p:sldLayoutId id="2147483655" r:id="rId30"/>
    <p:sldLayoutId id="2147483659" r:id="rId31"/>
    <p:sldLayoutId id="2147483687" r:id="rId32"/>
    <p:sldLayoutId id="2147483689" r:id="rId33"/>
    <p:sldLayoutId id="2147483690" r:id="rId34"/>
    <p:sldLayoutId id="2147483691" r:id="rId3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Blip>
          <a:blip r:embed="rId4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Blip>
          <a:blip r:embed="rId41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1.vml"/><Relationship Id="rId6" Type="http://schemas.openxmlformats.org/officeDocument/2006/relationships/hyperlink" Target="Infomaterial/Trocknungsprozess.MP4" TargetMode="External"/><Relationship Id="rId5" Type="http://schemas.openxmlformats.org/officeDocument/2006/relationships/oleObject" Target="../embeddings/oleObject1.bin"/><Relationship Id="rId4" Type="http://schemas.openxmlformats.org/officeDocument/2006/relationships/hyperlink" Target="Infomaterial/Trockentrommel.MP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6" Type="http://schemas.openxmlformats.org/officeDocument/2006/relationships/hyperlink" Target="Customer%20Support/CTT/Trainings%20-Stick/Training/VideoClips/2013_Entstaubung_Film.m4v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4.bin"/><Relationship Id="rId4" Type="http://schemas.openxmlformats.org/officeDocument/2006/relationships/hyperlink" Target="Infomaterial/Mischer.MP4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" t="30228" r="27867" b="28149"/>
          <a:stretch/>
        </p:blipFill>
        <p:spPr>
          <a:xfrm>
            <a:off x="0" y="0"/>
            <a:ext cx="9144000" cy="5148000"/>
          </a:xfrm>
        </p:spPr>
      </p:pic>
      <p:sp>
        <p:nvSpPr>
          <p:cNvPr id="10" name="Titel 13"/>
          <p:cNvSpPr>
            <a:spLocks noGrp="1"/>
          </p:cNvSpPr>
          <p:nvPr>
            <p:ph type="ctrTitle"/>
          </p:nvPr>
        </p:nvSpPr>
        <p:spPr>
          <a:xfrm>
            <a:off x="0" y="2018511"/>
            <a:ext cx="5434391" cy="625247"/>
          </a:xfrm>
          <a:noFill/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Asphalt Plant process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Untertitel 4"/>
          <p:cNvSpPr>
            <a:spLocks noGrp="1"/>
          </p:cNvSpPr>
          <p:nvPr>
            <p:ph type="subTitle" idx="1"/>
          </p:nvPr>
        </p:nvSpPr>
        <p:spPr>
          <a:xfrm>
            <a:off x="0" y="2653401"/>
            <a:ext cx="2683061" cy="422405"/>
          </a:xfrm>
          <a:noFill/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Hazards associated</a:t>
            </a:r>
          </a:p>
        </p:txBody>
      </p:sp>
    </p:spTree>
    <p:extLst>
      <p:ext uri="{BB962C8B-B14F-4D97-AF65-F5344CB8AC3E}">
        <p14:creationId xmlns:p14="http://schemas.microsoft.com/office/powerpoint/2010/main" xmlns="" val="412095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Airborne Dust – What are the risks?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IE" dirty="0" smtClean="0"/>
              <a:t>Dust arising from the transportation of aggregates .</a:t>
            </a:r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Dust arising from the drying process</a:t>
            </a:r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 Occupational Health  </a:t>
            </a:r>
            <a:r>
              <a:rPr lang="en-IE" b="1" i="1" dirty="0" smtClean="0"/>
              <a:t> </a:t>
            </a:r>
          </a:p>
          <a:p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Slips, trips and falls – What is the risk?</a:t>
            </a:r>
            <a:br>
              <a:rPr lang="en-IE" dirty="0" smtClean="0"/>
            </a:br>
            <a:r>
              <a:rPr lang="en-IE" dirty="0" smtClean="0"/>
              <a:t>Manual Handling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E" dirty="0" smtClean="0"/>
              <a:t>Personal Injury</a:t>
            </a:r>
          </a:p>
          <a:p>
            <a:r>
              <a:rPr lang="en-IE" dirty="0" smtClean="0"/>
              <a:t>Back Injury</a:t>
            </a: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Maintenance – What are the issues?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IE" dirty="0" smtClean="0"/>
              <a:t>Dealing with heavy plant &amp; equipment</a:t>
            </a:r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Working at heights</a:t>
            </a:r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Confined spaces</a:t>
            </a:r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Possibility of lifting with cranes, hoists, chain blocks, </a:t>
            </a:r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Isolation</a:t>
            </a:r>
          </a:p>
          <a:p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771550"/>
            <a:ext cx="9144000" cy="437195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Mixing Plant</a:t>
            </a:r>
            <a:endParaRPr lang="de-DE" dirty="0"/>
          </a:p>
        </p:txBody>
      </p:sp>
      <p:pic>
        <p:nvPicPr>
          <p:cNvPr id="7" name="Bildplatzhalter 9" descr="FERGÜN - ECO 3000 - AKSARA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04008" y="987574"/>
            <a:ext cx="7584416" cy="3520800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8" name="Textplatzhalter 3"/>
          <p:cNvSpPr>
            <a:spLocks noGrp="1"/>
          </p:cNvSpPr>
          <p:nvPr>
            <p:ph type="body" sz="quarter" idx="4294967295"/>
          </p:nvPr>
        </p:nvSpPr>
        <p:spPr>
          <a:xfrm>
            <a:off x="179999" y="4587974"/>
            <a:ext cx="8784000" cy="43204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ECO 4000 / </a:t>
            </a:r>
            <a:r>
              <a:rPr lang="de-DE" b="1" dirty="0" err="1" smtClean="0">
                <a:solidFill>
                  <a:schemeClr val="bg1"/>
                </a:solidFill>
              </a:rPr>
              <a:t>mixer</a:t>
            </a:r>
            <a:r>
              <a:rPr lang="de-DE" b="1" dirty="0" smtClean="0">
                <a:solidFill>
                  <a:schemeClr val="bg1"/>
                </a:solidFill>
              </a:rPr>
              <a:t> 4 t / </a:t>
            </a:r>
            <a:r>
              <a:rPr lang="de-DE" b="1" dirty="0" err="1" smtClean="0">
                <a:solidFill>
                  <a:schemeClr val="bg1"/>
                </a:solidFill>
              </a:rPr>
              <a:t>mixing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capacity</a:t>
            </a:r>
            <a:r>
              <a:rPr lang="de-DE" b="1" dirty="0" smtClean="0">
                <a:solidFill>
                  <a:schemeClr val="bg1"/>
                </a:solidFill>
              </a:rPr>
              <a:t> 320 t/h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5857850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1 Anlage komplett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2562" r="2562"/>
          <a:stretch>
            <a:fillRect/>
          </a:stretch>
        </p:blipFill>
        <p:spPr>
          <a:xfrm>
            <a:off x="0" y="771550"/>
            <a:ext cx="8640960" cy="4066460"/>
          </a:xfr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de-DE" sz="2800" dirty="0" smtClean="0"/>
              <a:t>Process 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915566"/>
            <a:ext cx="3960440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dirty="0" smtClean="0"/>
              <a:t>Process designed to be efficient reduce the level of human interaction with moving parts.</a:t>
            </a:r>
          </a:p>
          <a:p>
            <a:endParaRPr lang="en-IE" dirty="0" smtClean="0"/>
          </a:p>
          <a:p>
            <a:r>
              <a:rPr lang="en-IE" dirty="0" smtClean="0"/>
              <a:t>Process involves the mixing of hot bitumen with aggregates in pre determined quantities</a:t>
            </a:r>
          </a:p>
          <a:p>
            <a:endParaRPr lang="en-IE" dirty="0" smtClean="0"/>
          </a:p>
          <a:p>
            <a:r>
              <a:rPr lang="en-IE" dirty="0" smtClean="0"/>
              <a:t>process requires control of</a:t>
            </a:r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Heat </a:t>
            </a:r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Moisture </a:t>
            </a:r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Dust </a:t>
            </a:r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Time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40897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Vordosierung seppara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5098" b="5098"/>
          <a:stretch>
            <a:fillRect/>
          </a:stretch>
        </p:blipFill>
        <p:spPr>
          <a:xfrm>
            <a:off x="2987824" y="1491630"/>
            <a:ext cx="5795872" cy="3517160"/>
          </a:xfr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de-DE" sz="2600" dirty="0" smtClean="0"/>
              <a:t>Material</a:t>
            </a:r>
            <a:r>
              <a:rPr lang="de-DE" sz="2400" dirty="0" smtClean="0"/>
              <a:t> storage aggregates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platzhalter 8"/>
          <p:cNvSpPr txBox="1">
            <a:spLocks/>
          </p:cNvSpPr>
          <p:nvPr/>
        </p:nvSpPr>
        <p:spPr>
          <a:xfrm>
            <a:off x="179512" y="1044000"/>
            <a:ext cx="3168352" cy="3327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915566"/>
            <a:ext cx="77067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IE" dirty="0" smtClean="0"/>
              <a:t>Silos/hoppers loaded by shovel /trucks -plant movement</a:t>
            </a:r>
          </a:p>
          <a:p>
            <a:pPr>
              <a:buFont typeface="Wingdings" pitchFamily="2" charset="2"/>
              <a:buChar char="Ø"/>
            </a:pPr>
            <a:endParaRPr lang="en-IE" dirty="0" smtClean="0"/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Drums, conveyors, drives, drives, -guarding pull cords interlocks</a:t>
            </a:r>
          </a:p>
          <a:p>
            <a:pPr>
              <a:buFont typeface="Wingdings" pitchFamily="2" charset="2"/>
              <a:buChar char="Ø"/>
            </a:pPr>
            <a:endParaRPr lang="en-IE" dirty="0" smtClean="0"/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Maintenance –isolation, work at heights</a:t>
            </a:r>
          </a:p>
          <a:p>
            <a:pPr>
              <a:buFont typeface="Wingdings" pitchFamily="2" charset="2"/>
              <a:buChar char="Ø"/>
            </a:pPr>
            <a:endParaRPr lang="en-IE" dirty="0" smtClean="0"/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Housekeeping- spillages  belt scrapers</a:t>
            </a: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Bildplatzhalter 12" descr="Vordosierung detail 1.jpg"/>
          <p:cNvPicPr preferRelativeResize="0">
            <a:picLocks noGrp="1"/>
          </p:cNvPicPr>
          <p:nvPr>
            <p:ph type="pic" sz="quarter" idx="16"/>
          </p:nvPr>
        </p:nvPicPr>
        <p:blipFill>
          <a:blip r:embed="rId2" cstate="print"/>
          <a:srcRect l="16627" r="16627"/>
          <a:stretch>
            <a:fillRect/>
          </a:stretch>
        </p:blipFill>
        <p:spPr>
          <a:xfrm>
            <a:off x="3347864" y="987574"/>
            <a:ext cx="5428800" cy="3877200"/>
          </a:xfrm>
        </p:spPr>
      </p:pic>
      <p:pic>
        <p:nvPicPr>
          <p:cNvPr id="12" name="Bildplatzhalter 11" descr="3 Vordosierung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3" cstate="print"/>
          <a:srcRect l="16627" r="16627"/>
          <a:stretch>
            <a:fillRect/>
          </a:stretch>
        </p:blipFill>
        <p:spPr>
          <a:xfrm>
            <a:off x="3347864" y="987574"/>
            <a:ext cx="5428800" cy="3877200"/>
          </a:xfr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Hoppers/silos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platzhalter 8"/>
          <p:cNvSpPr txBox="1">
            <a:spLocks/>
          </p:cNvSpPr>
          <p:nvPr/>
        </p:nvSpPr>
        <p:spPr>
          <a:xfrm>
            <a:off x="179512" y="1044000"/>
            <a:ext cx="3168352" cy="3759998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  <a:defRPr/>
            </a:pPr>
            <a:endParaRPr lang="de-DE" dirty="0" smtClean="0"/>
          </a:p>
        </p:txBody>
      </p:sp>
      <p:pic>
        <p:nvPicPr>
          <p:cNvPr id="7" name="Bildplatzhalter 13" descr="Bild1.jpg"/>
          <p:cNvPicPr preferRelativeResize="0">
            <a:picLocks/>
          </p:cNvPicPr>
          <p:nvPr/>
        </p:nvPicPr>
        <p:blipFill>
          <a:blip r:embed="rId4" cstate="print"/>
          <a:srcRect l="5194" r="5194"/>
          <a:stretch>
            <a:fillRect/>
          </a:stretch>
        </p:blipFill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323528" y="113159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203598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Typical silo guarding</a:t>
            </a:r>
          </a:p>
          <a:p>
            <a:endParaRPr lang="en-IE" dirty="0" smtClean="0"/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 belt and tail </a:t>
            </a:r>
            <a:r>
              <a:rPr lang="en-IE" dirty="0" smtClean="0"/>
              <a:t>drum guards</a:t>
            </a:r>
          </a:p>
          <a:p>
            <a:pPr>
              <a:buFont typeface="Wingdings" pitchFamily="2" charset="2"/>
              <a:buChar char="Ø"/>
            </a:pPr>
            <a:endParaRPr lang="en-IE" dirty="0" smtClean="0"/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Feed conveyor guards</a:t>
            </a:r>
          </a:p>
          <a:p>
            <a:endParaRPr lang="en-IE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Trockentrommel seppara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5098" b="5098"/>
          <a:stretch>
            <a:fillRect/>
          </a:stretch>
        </p:blipFill>
        <p:spPr>
          <a:xfrm>
            <a:off x="1835696" y="987574"/>
            <a:ext cx="6948000" cy="3877200"/>
          </a:xfr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de-DE" sz="2400" dirty="0" smtClean="0"/>
              <a:t> Drying section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platzhalter 8"/>
          <p:cNvSpPr txBox="1">
            <a:spLocks/>
          </p:cNvSpPr>
          <p:nvPr/>
        </p:nvSpPr>
        <p:spPr>
          <a:xfrm>
            <a:off x="179512" y="1044000"/>
            <a:ext cx="5760640" cy="325594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Fuel-   oil or gas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protection of fuel storage, supply line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–start up sequence, purge cycle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de-DE" dirty="0" smtClean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Drive wheels- gaurding interlocks</a:t>
            </a: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 Dryer Drum</a:t>
            </a:r>
            <a:endParaRPr lang="de-DE" dirty="0"/>
          </a:p>
        </p:txBody>
      </p:sp>
      <p:pic>
        <p:nvPicPr>
          <p:cNvPr id="9" name="Bildplatzhalter 7" descr="Winterflyer (1).jpg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07904" y="987574"/>
            <a:ext cx="4601436" cy="3877200"/>
          </a:xfrm>
        </p:spPr>
      </p:pic>
      <p:pic>
        <p:nvPicPr>
          <p:cNvPr id="10" name="Bildplatzhalter 9" descr="Winterflyer (2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499992" y="987574"/>
            <a:ext cx="3095209" cy="3877200"/>
          </a:xfrm>
          <a:prstGeom prst="rect">
            <a:avLst/>
          </a:prstGeom>
        </p:spPr>
      </p:pic>
      <p:sp>
        <p:nvSpPr>
          <p:cNvPr id="6" name="Textplatzhalter 8"/>
          <p:cNvSpPr txBox="1">
            <a:spLocks/>
          </p:cNvSpPr>
          <p:nvPr/>
        </p:nvSpPr>
        <p:spPr>
          <a:xfrm>
            <a:off x="179512" y="1044000"/>
            <a:ext cx="2880000" cy="370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Dryer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drum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Dryer drum with friction wheel drive guards</a:t>
            </a: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Bildplatzhalter 6" descr="Trockentrommel Brenner Hammerschlagblau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3" cstate="print"/>
          <a:srcRect t="5098" b="5098"/>
          <a:stretch>
            <a:fillRect/>
          </a:stretch>
        </p:blipFill>
        <p:spPr>
          <a:xfrm>
            <a:off x="3347864" y="987574"/>
            <a:ext cx="5428800" cy="3877200"/>
          </a:xfr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de-DE" sz="2400" dirty="0" smtClean="0"/>
              <a:t>Drying section</a:t>
            </a:r>
            <a:endParaRPr lang="de-DE" sz="2800" dirty="0" smtClean="0"/>
          </a:p>
        </p:txBody>
      </p:sp>
      <p:sp>
        <p:nvSpPr>
          <p:cNvPr id="10" name="Textplatzhalter 8"/>
          <p:cNvSpPr txBox="1">
            <a:spLocks/>
          </p:cNvSpPr>
          <p:nvPr/>
        </p:nvSpPr>
        <p:spPr>
          <a:xfrm>
            <a:off x="179512" y="1044000"/>
            <a:ext cx="3168352" cy="339995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 of burner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de-DE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 of exhaust gases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de-DE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A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Maintenace within the drum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4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24930" name="Object 2">
            <a:hlinkClick r:id="rId4" action="ppaction://hlinkfile"/>
          </p:cNvPr>
          <p:cNvGraphicFramePr>
            <a:graphicFrameLocks noChangeAspect="1"/>
          </p:cNvGraphicFramePr>
          <p:nvPr/>
        </p:nvGraphicFramePr>
        <p:xfrm>
          <a:off x="838845" y="4515966"/>
          <a:ext cx="996851" cy="385664"/>
        </p:xfrm>
        <a:graphic>
          <a:graphicData uri="http://schemas.openxmlformats.org/presentationml/2006/ole">
            <p:oleObj spid="_x0000_s124936" name="Objekt-Manager-Shellobjekt" showAsIcon="1" r:id="rId5" imgW="1867437" imgH="682580" progId="Package">
              <p:embed/>
            </p:oleObj>
          </a:graphicData>
        </a:graphic>
      </p:graphicFrame>
      <p:graphicFrame>
        <p:nvGraphicFramePr>
          <p:cNvPr id="124931" name="Object 3">
            <a:hlinkClick r:id="rId6" action="ppaction://hlinkfile"/>
          </p:cNvPr>
          <p:cNvGraphicFramePr>
            <a:graphicFrameLocks noChangeAspect="1"/>
          </p:cNvGraphicFramePr>
          <p:nvPr/>
        </p:nvGraphicFramePr>
        <p:xfrm>
          <a:off x="1979712" y="4515966"/>
          <a:ext cx="1001564" cy="397768"/>
        </p:xfrm>
        <a:graphic>
          <a:graphicData uri="http://schemas.openxmlformats.org/presentationml/2006/ole">
            <p:oleObj spid="_x0000_s124937" name="Objekt-Manager-Shellobjekt" showAsIcon="1" r:id="rId7" imgW="2073499" imgH="6825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Mixing plants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de-DE" dirty="0" smtClean="0"/>
              <a:t>Modern plants are designed to be compliant with; 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/>
              <a:t>European Health and Safety legislation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/>
              <a:t>CE Certified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/>
              <a:t>Compliant with enviormental standards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/>
              <a:t>Lifespan of plants over 20 years some safety features may not be included at the design stage on older plants </a:t>
            </a:r>
          </a:p>
          <a:p>
            <a:pPr>
              <a:buFont typeface="Wingdings" pitchFamily="2" charset="2"/>
              <a:buChar char="Ø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418816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de-DE" sz="2600" dirty="0" smtClean="0"/>
              <a:t> Dust extraction system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platzhalter 8"/>
          <p:cNvSpPr txBox="1">
            <a:spLocks/>
          </p:cNvSpPr>
          <p:nvPr/>
        </p:nvSpPr>
        <p:spPr>
          <a:xfrm>
            <a:off x="179512" y="987574"/>
            <a:ext cx="8064896" cy="273630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Occupational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de-DE" dirty="0" smtClean="0"/>
              <a:t>dust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Enviromental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de-DE" dirty="0" smtClean="0"/>
              <a:t>dust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de-DE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Maintenace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2" name="Rechteck 11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platzhalter 7" descr="Filter seppara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5098" b="5098"/>
          <a:stretch>
            <a:fillRect/>
          </a:stretch>
        </p:blipFill>
        <p:spPr>
          <a:xfrm>
            <a:off x="1835696" y="987574"/>
            <a:ext cx="6948000" cy="3877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Bag House </a:t>
            </a:r>
            <a:endParaRPr lang="de-DE" dirty="0"/>
          </a:p>
        </p:txBody>
      </p:sp>
      <p:pic>
        <p:nvPicPr>
          <p:cNvPr id="17" name="Bildplatzhalter 13" descr="TBF 544.jpg"/>
          <p:cNvPicPr preferRelativeResize="0">
            <a:picLocks noGrp="1"/>
          </p:cNvPicPr>
          <p:nvPr>
            <p:ph type="pic"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347864" y="987574"/>
            <a:ext cx="5428800" cy="3877200"/>
          </a:xfrm>
          <a:prstGeom prst="rect">
            <a:avLst/>
          </a:prstGeom>
        </p:spPr>
      </p:pic>
      <p:pic>
        <p:nvPicPr>
          <p:cNvPr id="6" name="Bildplatzhalter 5" descr="8 Entstaubung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5" cstate="print"/>
          <a:srcRect t="5098" b="5098"/>
          <a:stretch>
            <a:fillRect/>
          </a:stretch>
        </p:blipFill>
        <p:spPr>
          <a:xfrm>
            <a:off x="1835696" y="926798"/>
            <a:ext cx="6948000" cy="3877200"/>
          </a:xfrm>
        </p:spPr>
      </p:pic>
      <p:sp>
        <p:nvSpPr>
          <p:cNvPr id="7" name="Textplatzhalter 8"/>
          <p:cNvSpPr>
            <a:spLocks noGrp="1"/>
          </p:cNvSpPr>
          <p:nvPr>
            <p:ph type="body" sz="quarter" idx="4294967295"/>
          </p:nvPr>
        </p:nvSpPr>
        <p:spPr>
          <a:xfrm>
            <a:off x="179512" y="1044000"/>
            <a:ext cx="3024336" cy="3708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Bag house components</a:t>
            </a:r>
          </a:p>
          <a:p>
            <a:endParaRPr lang="de-DE" dirty="0" smtClean="0"/>
          </a:p>
          <a:p>
            <a:pPr lvl="1">
              <a:buFont typeface="Wingdings" pitchFamily="2" charset="2"/>
              <a:buChar char="Ø"/>
            </a:pPr>
            <a:r>
              <a:rPr lang="de-DE" dirty="0" smtClean="0"/>
              <a:t>Filter housing </a:t>
            </a:r>
            <a:r>
              <a:rPr lang="de-DE" dirty="0" smtClean="0"/>
              <a:t>–integrity</a:t>
            </a:r>
          </a:p>
          <a:p>
            <a:pPr lvl="1">
              <a:buFont typeface="Wingdings" pitchFamily="2" charset="2"/>
              <a:buChar char="Ø"/>
            </a:pPr>
            <a:endParaRPr lang="de-DE" dirty="0" smtClean="0"/>
          </a:p>
          <a:p>
            <a:pPr lvl="1">
              <a:buFont typeface="Wingdings" pitchFamily="2" charset="2"/>
              <a:buChar char="Ø"/>
            </a:pPr>
            <a:r>
              <a:rPr lang="de-DE" dirty="0" smtClean="0"/>
              <a:t>Pre Skrimmer </a:t>
            </a:r>
          </a:p>
          <a:p>
            <a:pPr lvl="1">
              <a:buFont typeface="Wingdings" pitchFamily="2" charset="2"/>
              <a:buChar char="Ø"/>
            </a:pPr>
            <a:r>
              <a:rPr lang="de-DE" dirty="0" smtClean="0"/>
              <a:t>Exhaust fan- drives gaurds</a:t>
            </a:r>
          </a:p>
          <a:p>
            <a:pPr lvl="1">
              <a:buFont typeface="Wingdings" pitchFamily="2" charset="2"/>
              <a:buChar char="Ø"/>
            </a:pPr>
            <a:r>
              <a:rPr lang="de-DE" dirty="0" smtClean="0"/>
              <a:t>Screw- gaurding , maintainance</a:t>
            </a:r>
          </a:p>
          <a:p>
            <a:pPr lvl="1">
              <a:buNone/>
            </a:pPr>
            <a:endParaRPr lang="de-DE" dirty="0" smtClean="0">
              <a:solidFill>
                <a:schemeClr val="bg1"/>
              </a:solidFill>
            </a:endParaRPr>
          </a:p>
        </p:txBody>
      </p:sp>
      <p:graphicFrame>
        <p:nvGraphicFramePr>
          <p:cNvPr id="185345" name="Object 1">
            <a:hlinkClick r:id="rId6" action="ppaction://hlinkfile"/>
          </p:cNvPr>
          <p:cNvGraphicFramePr>
            <a:graphicFrameLocks noChangeAspect="1"/>
          </p:cNvGraphicFramePr>
          <p:nvPr/>
        </p:nvGraphicFramePr>
        <p:xfrm>
          <a:off x="107504" y="4515966"/>
          <a:ext cx="755650" cy="469900"/>
        </p:xfrm>
        <a:graphic>
          <a:graphicData uri="http://schemas.openxmlformats.org/presentationml/2006/ole">
            <p:oleObj spid="_x0000_s185348" name="Objekt-Manager-Shellobjekt" showAsIcon="1" r:id="rId7" imgW="1107583" imgH="6825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de-DE" sz="2600" dirty="0" smtClean="0"/>
              <a:t>Mixing tower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platzhalter 7" descr="Siebmaschine seppara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5098" b="5098"/>
          <a:stretch>
            <a:fillRect/>
          </a:stretch>
        </p:blipFill>
        <p:spPr>
          <a:xfrm>
            <a:off x="2700472" y="987574"/>
            <a:ext cx="6120000" cy="3877200"/>
          </a:xfrm>
        </p:spPr>
      </p:pic>
      <p:sp>
        <p:nvSpPr>
          <p:cNvPr id="10" name="Textplatzhalter 8"/>
          <p:cNvSpPr txBox="1">
            <a:spLocks/>
          </p:cNvSpPr>
          <p:nvPr/>
        </p:nvSpPr>
        <p:spPr>
          <a:xfrm>
            <a:off x="179512" y="1044000"/>
            <a:ext cx="4536504" cy="217582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Hot  bucket elevator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screen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baseline="0" dirty="0" smtClean="0"/>
              <a:t>Integrity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Platforms walkways, kickboards</a:t>
            </a:r>
            <a:endParaRPr kumimoji="0" lang="de-DE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baseline="0" dirty="0" smtClean="0"/>
              <a:t>Work at heights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Heißelevator Detaillier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l="19604" r="19604"/>
          <a:stretch>
            <a:fillRect/>
          </a:stretch>
        </p:blipFill>
        <p:spPr>
          <a:xfrm>
            <a:off x="3347864" y="987574"/>
            <a:ext cx="5428800" cy="3877200"/>
          </a:xfr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de-DE" sz="2400" dirty="0" smtClean="0"/>
              <a:t> </a:t>
            </a:r>
            <a:r>
              <a:rPr lang="de-DE" sz="2600" dirty="0" smtClean="0"/>
              <a:t>Mixing</a:t>
            </a:r>
            <a:r>
              <a:rPr lang="de-DE" sz="2400" dirty="0" smtClean="0"/>
              <a:t> </a:t>
            </a:r>
            <a:r>
              <a:rPr lang="de-DE" sz="2600" dirty="0" smtClean="0"/>
              <a:t>tower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platzhalter 8"/>
          <p:cNvSpPr txBox="1">
            <a:spLocks/>
          </p:cNvSpPr>
          <p:nvPr/>
        </p:nvSpPr>
        <p:spPr>
          <a:xfrm>
            <a:off x="179512" y="1044000"/>
            <a:ext cx="3168352" cy="224783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Hot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elevator with chain and bucket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Maintenance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A</a:t>
            </a:r>
            <a:r>
              <a:rPr lang="de-DE" baseline="0" dirty="0" smtClean="0"/>
              <a:t>ccess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Work at heights</a:t>
            </a: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Screen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179512" y="1044000"/>
            <a:ext cx="3168352" cy="3708000"/>
          </a:xfrm>
        </p:spPr>
        <p:txBody>
          <a:bodyPr/>
          <a:lstStyle/>
          <a:p>
            <a:r>
              <a:rPr lang="de-DE" dirty="0" smtClean="0"/>
              <a:t>Screen / Hot Bin Section</a:t>
            </a:r>
          </a:p>
          <a:p>
            <a:endParaRPr lang="de-DE" dirty="0" smtClean="0"/>
          </a:p>
          <a:p>
            <a:pPr lvl="1">
              <a:buFont typeface="Wingdings" pitchFamily="2" charset="2"/>
              <a:buChar char="Ø"/>
            </a:pPr>
            <a:r>
              <a:rPr lang="de-DE" dirty="0" smtClean="0"/>
              <a:t>Screen</a:t>
            </a:r>
          </a:p>
          <a:p>
            <a:pPr lvl="1">
              <a:buFont typeface="Wingdings" pitchFamily="2" charset="2"/>
              <a:buChar char="Ø"/>
            </a:pPr>
            <a:r>
              <a:rPr lang="de-DE" dirty="0" smtClean="0"/>
              <a:t>Work at heights</a:t>
            </a:r>
          </a:p>
          <a:p>
            <a:pPr lvl="1">
              <a:buFont typeface="Wingdings" pitchFamily="2" charset="2"/>
              <a:buChar char="Ø"/>
            </a:pPr>
            <a:r>
              <a:rPr lang="de-DE" dirty="0" smtClean="0"/>
              <a:t>Confined space</a:t>
            </a:r>
          </a:p>
          <a:p>
            <a:pPr lvl="1">
              <a:buFont typeface="Wingdings" pitchFamily="2" charset="2"/>
              <a:buChar char="Ø"/>
            </a:pPr>
            <a:r>
              <a:rPr lang="de-DE" dirty="0" smtClean="0"/>
              <a:t>Drives and gaurds</a:t>
            </a:r>
          </a:p>
          <a:p>
            <a:pPr lvl="1"/>
            <a:endParaRPr lang="de-DE" sz="1400" dirty="0" smtClean="0"/>
          </a:p>
        </p:txBody>
      </p:sp>
      <p:sp>
        <p:nvSpPr>
          <p:cNvPr id="11" name="Rechteck 10"/>
          <p:cNvSpPr/>
          <p:nvPr/>
        </p:nvSpPr>
        <p:spPr>
          <a:xfrm>
            <a:off x="8840953" y="793743"/>
            <a:ext cx="288430" cy="30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platzhalter 11" descr="Siebmaschin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347864" y="1203598"/>
            <a:ext cx="5428800" cy="3357284"/>
          </a:xfrm>
          <a:prstGeom prst="rect">
            <a:avLst/>
          </a:prstGeom>
        </p:spPr>
      </p:pic>
      <p:pic>
        <p:nvPicPr>
          <p:cNvPr id="10" name="Picture 2" descr="I:\Marketing\Produkte\Benninghoven Bilder nach Themen\05 - Siebmaschine\IMG_1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987574"/>
            <a:ext cx="3480608" cy="3877200"/>
          </a:xfrm>
          <a:prstGeom prst="rect">
            <a:avLst/>
          </a:prstGeom>
          <a:noFill/>
        </p:spPr>
      </p:pic>
      <p:pic>
        <p:nvPicPr>
          <p:cNvPr id="12" name="Bildplatzhalter 15" descr="10 Siebmaschine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4" cstate="print"/>
          <a:srcRect r="6985"/>
          <a:stretch>
            <a:fillRect/>
          </a:stretch>
        </p:blipFill>
        <p:spPr>
          <a:xfrm>
            <a:off x="3347864" y="987574"/>
            <a:ext cx="5428800" cy="387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85785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Hot Bin Section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8840953" y="793743"/>
            <a:ext cx="288430" cy="30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Bildplatzhalter 17" descr="Kraltrace_kostelevo_BG_ECO2000 U_bearbeite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tretch>
            <a:fillRect/>
          </a:stretch>
        </p:blipFill>
        <p:spPr>
          <a:xfrm>
            <a:off x="3347864" y="987574"/>
            <a:ext cx="5428800" cy="3877200"/>
          </a:xfrm>
        </p:spPr>
      </p:pic>
      <p:pic>
        <p:nvPicPr>
          <p:cNvPr id="7" name="Bildplatzhalter 7" descr="Heißsilierung sepparat.jpg"/>
          <p:cNvPicPr preferRelativeResize="0">
            <a:picLocks/>
          </p:cNvPicPr>
          <p:nvPr/>
        </p:nvPicPr>
        <p:blipFill>
          <a:blip r:embed="rId3" cstate="print"/>
          <a:srcRect t="5098" b="5098"/>
          <a:stretch>
            <a:fillRect/>
          </a:stretch>
        </p:blipFill>
        <p:spPr>
          <a:xfrm>
            <a:off x="1835696" y="987574"/>
            <a:ext cx="6948000" cy="3877200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179512" y="1044000"/>
            <a:ext cx="3456384" cy="3708000"/>
          </a:xfrm>
        </p:spPr>
        <p:txBody>
          <a:bodyPr/>
          <a:lstStyle/>
          <a:p>
            <a:r>
              <a:rPr lang="de-DE" dirty="0" smtClean="0"/>
              <a:t>Hot Bin </a:t>
            </a:r>
            <a:r>
              <a:rPr lang="de-DE" dirty="0" smtClean="0"/>
              <a:t>Section</a:t>
            </a:r>
          </a:p>
          <a:p>
            <a:endParaRPr lang="de-DE" dirty="0" smtClean="0"/>
          </a:p>
          <a:p>
            <a:pPr>
              <a:buFont typeface="Wingdings" pitchFamily="2" charset="2"/>
              <a:buChar char="Ø"/>
            </a:pPr>
            <a:r>
              <a:rPr lang="de-DE" dirty="0" smtClean="0"/>
              <a:t>Platforms 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/>
              <a:t>Work at heights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/>
              <a:t>Access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/>
              <a:t>Maintenace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/>
              <a:t>Inspection/housekeeping</a:t>
            </a:r>
          </a:p>
          <a:p>
            <a:endParaRPr lang="de-DE" dirty="0" smtClean="0"/>
          </a:p>
          <a:p>
            <a:endParaRPr lang="de-DE" dirty="0" smtClean="0"/>
          </a:p>
          <a:p>
            <a:pPr lvl="1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xmlns="" val="2585785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14 Mischer_2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1467" b="1467"/>
          <a:stretch>
            <a:fillRect/>
          </a:stretch>
        </p:blipFill>
        <p:spPr>
          <a:xfrm>
            <a:off x="2627784" y="987573"/>
            <a:ext cx="6155912" cy="3877200"/>
          </a:xfrm>
        </p:spPr>
      </p:pic>
      <p:sp>
        <p:nvSpPr>
          <p:cNvPr id="33" name="Rechteck 32"/>
          <p:cNvSpPr/>
          <p:nvPr/>
        </p:nvSpPr>
        <p:spPr>
          <a:xfrm>
            <a:off x="4427984" y="987574"/>
            <a:ext cx="2923258" cy="792088"/>
          </a:xfrm>
          <a:prstGeom prst="rect">
            <a:avLst/>
          </a:prstGeom>
          <a:noFill/>
          <a:ln w="41275">
            <a:solidFill>
              <a:srgbClr val="FFFF00">
                <a:alpha val="15000"/>
              </a:srgbClr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/>
          <p:cNvSpPr/>
          <p:nvPr/>
        </p:nvSpPr>
        <p:spPr>
          <a:xfrm>
            <a:off x="7668344" y="1553759"/>
            <a:ext cx="1189936" cy="1393041"/>
          </a:xfrm>
          <a:prstGeom prst="rect">
            <a:avLst/>
          </a:prstGeom>
          <a:noFill/>
          <a:ln w="41275">
            <a:solidFill>
              <a:srgbClr val="FFFF00">
                <a:alpha val="15000"/>
              </a:srgbClr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/>
          <p:cNvSpPr/>
          <p:nvPr/>
        </p:nvSpPr>
        <p:spPr>
          <a:xfrm>
            <a:off x="2123728" y="1203598"/>
            <a:ext cx="1152128" cy="1584176"/>
          </a:xfrm>
          <a:prstGeom prst="rect">
            <a:avLst/>
          </a:prstGeom>
          <a:noFill/>
          <a:ln w="41275">
            <a:solidFill>
              <a:srgbClr val="FFFF00">
                <a:alpha val="15000"/>
              </a:srgbClr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/>
          <p:cNvSpPr/>
          <p:nvPr/>
        </p:nvSpPr>
        <p:spPr>
          <a:xfrm>
            <a:off x="2339752" y="2931791"/>
            <a:ext cx="2808312" cy="576064"/>
          </a:xfrm>
          <a:prstGeom prst="rect">
            <a:avLst/>
          </a:prstGeom>
          <a:noFill/>
          <a:ln w="41275">
            <a:solidFill>
              <a:srgbClr val="FFFF00">
                <a:alpha val="15000"/>
              </a:srgbClr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de-DE" sz="2600" dirty="0" smtClean="0"/>
              <a:t>Mixing tower</a:t>
            </a:r>
          </a:p>
        </p:txBody>
      </p:sp>
      <p:sp>
        <p:nvSpPr>
          <p:cNvPr id="17" name="Rechteck 16"/>
          <p:cNvSpPr/>
          <p:nvPr/>
        </p:nvSpPr>
        <p:spPr>
          <a:xfrm>
            <a:off x="4932040" y="3507854"/>
            <a:ext cx="2160240" cy="1296144"/>
          </a:xfrm>
          <a:prstGeom prst="rect">
            <a:avLst/>
          </a:prstGeom>
          <a:noFill/>
          <a:ln w="41275">
            <a:solidFill>
              <a:srgbClr val="FFFF00">
                <a:alpha val="15000"/>
              </a:srgbClr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427984" y="1707654"/>
            <a:ext cx="2923258" cy="648072"/>
          </a:xfrm>
          <a:prstGeom prst="rect">
            <a:avLst/>
          </a:prstGeom>
          <a:noFill/>
          <a:ln w="41275">
            <a:solidFill>
              <a:srgbClr val="FFFF00">
                <a:alpha val="15000"/>
              </a:srgbClr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platzhalter 8"/>
          <p:cNvSpPr txBox="1">
            <a:spLocks/>
          </p:cNvSpPr>
          <p:nvPr/>
        </p:nvSpPr>
        <p:spPr>
          <a:xfrm>
            <a:off x="179512" y="1044000"/>
            <a:ext cx="3168352" cy="325594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Mixing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dirty="0" err="1" smtClean="0"/>
              <a:t>S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ection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Components</a:t>
            </a: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Aggregate storage</a:t>
            </a: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Aggregate weigh</a:t>
            </a: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Bitumen weigh</a:t>
            </a:r>
          </a:p>
          <a:p>
            <a:pPr marL="360000" lvl="1" indent="-3600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de-DE" dirty="0" smtClean="0"/>
              <a:t>Filler weigh</a:t>
            </a:r>
          </a:p>
          <a:p>
            <a:pPr marL="360000" lvl="1" indent="-3600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Dosing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screw</a:t>
            </a: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lvl="1" indent="-3600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de-DE" dirty="0" smtClean="0"/>
              <a:t>Mixer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Mischer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3" cstate="print"/>
          <a:srcRect t="5098" b="5098"/>
          <a:stretch>
            <a:fillRect/>
          </a:stretch>
        </p:blipFill>
        <p:spPr>
          <a:xfrm flipH="1">
            <a:off x="3203848" y="987574"/>
            <a:ext cx="5579848" cy="3877200"/>
          </a:xfr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de-DE" sz="2600" dirty="0" smtClean="0"/>
              <a:t> Mixing tower</a:t>
            </a:r>
          </a:p>
        </p:txBody>
      </p:sp>
      <p:sp>
        <p:nvSpPr>
          <p:cNvPr id="8" name="Textplatzhalter 8"/>
          <p:cNvSpPr txBox="1">
            <a:spLocks/>
          </p:cNvSpPr>
          <p:nvPr/>
        </p:nvSpPr>
        <p:spPr>
          <a:xfrm>
            <a:off x="179512" y="1044000"/>
            <a:ext cx="3168352" cy="260787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Mixer box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Gaurding of drives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Platforms walkways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Maintenance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Confined spaces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Protection of pipework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Electrical supply</a:t>
            </a:r>
          </a:p>
        </p:txBody>
      </p:sp>
      <p:graphicFrame>
        <p:nvGraphicFramePr>
          <p:cNvPr id="91137" name="Object 1">
            <a:hlinkClick r:id="rId4" action="ppaction://hlinkfile"/>
          </p:cNvPr>
          <p:cNvGraphicFramePr>
            <a:graphicFrameLocks noChangeAspect="1"/>
          </p:cNvGraphicFramePr>
          <p:nvPr/>
        </p:nvGraphicFramePr>
        <p:xfrm>
          <a:off x="899592" y="4443958"/>
          <a:ext cx="756861" cy="469776"/>
        </p:xfrm>
        <a:graphic>
          <a:graphicData uri="http://schemas.openxmlformats.org/presentationml/2006/ole">
            <p:oleObj spid="_x0000_s91140" name="Objekt-Manager-Shellobjekt" showAsIcon="1" r:id="rId5" imgW="1107583" imgH="6825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Kübelbahn seppara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5098" b="5098"/>
          <a:stretch>
            <a:fillRect/>
          </a:stretch>
        </p:blipFill>
        <p:spPr>
          <a:xfrm>
            <a:off x="1835696" y="987574"/>
            <a:ext cx="6948000" cy="3877200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de-DE" sz="2600" noProof="0" dirty="0" smtClean="0"/>
              <a:t> Mixed material loading silo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platzhalter 8"/>
          <p:cNvSpPr txBox="1">
            <a:spLocks/>
          </p:cNvSpPr>
          <p:nvPr/>
        </p:nvSpPr>
        <p:spPr>
          <a:xfrm>
            <a:off x="179512" y="1044000"/>
            <a:ext cx="4032448" cy="361598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Derailment-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Wire ropes 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Hoist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de-DE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Hot material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Spillages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overfill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platzhalter 7" descr="Kübel neu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5098" b="5098"/>
          <a:stretch>
            <a:fillRect/>
          </a:stretch>
        </p:blipFill>
        <p:spPr>
          <a:xfrm>
            <a:off x="2411760" y="987574"/>
            <a:ext cx="6371936" cy="3877200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de-DE" sz="2600" dirty="0" smtClean="0"/>
              <a:t>Mixed material loading silo</a:t>
            </a:r>
          </a:p>
        </p:txBody>
      </p:sp>
      <p:sp>
        <p:nvSpPr>
          <p:cNvPr id="9" name="Textplatzhalter 8"/>
          <p:cNvSpPr txBox="1">
            <a:spLocks/>
          </p:cNvSpPr>
          <p:nvPr/>
        </p:nvSpPr>
        <p:spPr>
          <a:xfrm>
            <a:off x="179512" y="1044000"/>
            <a:ext cx="3168352" cy="80767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sz="1400" dirty="0" smtClean="0"/>
              <a:t> </a:t>
            </a:r>
            <a:r>
              <a:rPr lang="de-DE" dirty="0" smtClean="0"/>
              <a:t>control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travel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ird Ave 1.JPG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/>
          <a:srcRect t="18241" b="18241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498753"/>
            <a:ext cx="4267085" cy="625247"/>
          </a:xfrm>
        </p:spPr>
        <p:txBody>
          <a:bodyPr/>
          <a:lstStyle/>
          <a:p>
            <a:r>
              <a:rPr lang="en-IE" dirty="0" smtClean="0"/>
              <a:t>Asphalt batching</a:t>
            </a:r>
            <a:endParaRPr lang="en-I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2303999"/>
            <a:ext cx="6756291" cy="422405"/>
          </a:xfrm>
        </p:spPr>
        <p:txBody>
          <a:bodyPr/>
          <a:lstStyle/>
          <a:p>
            <a:r>
              <a:rPr lang="en-IE" dirty="0" smtClean="0"/>
              <a:t>What is it and what are the hazards associated with it?</a:t>
            </a: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platzhalter 7" descr="Mischgutverldesilo seppara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5098" b="5098"/>
          <a:stretch>
            <a:fillRect/>
          </a:stretch>
        </p:blipFill>
        <p:spPr>
          <a:xfrm>
            <a:off x="1835696" y="987574"/>
            <a:ext cx="6948000" cy="3877200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de-DE" sz="2600" dirty="0" smtClean="0"/>
              <a:t>Mixed material loading silo</a:t>
            </a:r>
          </a:p>
        </p:txBody>
      </p:sp>
      <p:sp>
        <p:nvSpPr>
          <p:cNvPr id="10" name="Textplatzhalter 8"/>
          <p:cNvSpPr txBox="1">
            <a:spLocks/>
          </p:cNvSpPr>
          <p:nvPr/>
        </p:nvSpPr>
        <p:spPr>
          <a:xfrm>
            <a:off x="179512" y="1044000"/>
            <a:ext cx="3168352" cy="40995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Mixed material loading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Restrict access in vicinity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Interlocks on gates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Truck movements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Plant operator visibility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Drivers visibility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Maintenance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Walkways platforms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A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Mixed Material Silo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179512" y="1044000"/>
            <a:ext cx="3096344" cy="3708000"/>
          </a:xfrm>
        </p:spPr>
        <p:txBody>
          <a:bodyPr/>
          <a:lstStyle/>
          <a:p>
            <a:r>
              <a:rPr lang="de-DE" dirty="0" smtClean="0"/>
              <a:t>Mixed storage silo</a:t>
            </a:r>
          </a:p>
          <a:p>
            <a:r>
              <a:rPr lang="de-DE" dirty="0" smtClean="0"/>
              <a:t>configurations</a:t>
            </a:r>
          </a:p>
          <a:p>
            <a:endParaRPr lang="de-DE" dirty="0" smtClean="0"/>
          </a:p>
          <a:p>
            <a:pPr lvl="1">
              <a:buFont typeface="Wingdings" pitchFamily="2" charset="2"/>
              <a:buChar char="Ø"/>
            </a:pPr>
            <a:r>
              <a:rPr lang="de-DE" dirty="0" smtClean="0"/>
              <a:t>Mixed material </a:t>
            </a:r>
            <a:r>
              <a:rPr lang="de-DE" dirty="0" err="1" smtClean="0"/>
              <a:t>silo</a:t>
            </a:r>
            <a:r>
              <a:rPr lang="de-DE" dirty="0" smtClean="0"/>
              <a:t> </a:t>
            </a:r>
            <a:r>
              <a:rPr lang="de-DE" dirty="0" err="1" smtClean="0"/>
              <a:t>underneath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mixing</a:t>
            </a:r>
            <a:r>
              <a:rPr lang="de-DE" dirty="0" smtClean="0"/>
              <a:t> </a:t>
            </a:r>
            <a:r>
              <a:rPr lang="de-DE" dirty="0" err="1" smtClean="0"/>
              <a:t>tower</a:t>
            </a:r>
            <a:endParaRPr lang="de-DE" dirty="0" smtClean="0"/>
          </a:p>
          <a:p>
            <a:pPr lvl="1">
              <a:buFont typeface="Wingdings" pitchFamily="2" charset="2"/>
              <a:buChar char="Ø"/>
            </a:pPr>
            <a:endParaRPr lang="de-DE" dirty="0" smtClean="0"/>
          </a:p>
          <a:p>
            <a:pPr lvl="1">
              <a:buFont typeface="Wingdings" pitchFamily="2" charset="2"/>
              <a:buChar char="Ø"/>
            </a:pPr>
            <a:r>
              <a:rPr lang="de-DE" dirty="0" smtClean="0"/>
              <a:t>Mixed material silo</a:t>
            </a:r>
          </a:p>
          <a:p>
            <a:pPr lvl="1">
              <a:buFont typeface="Wingdings" pitchFamily="2" charset="2"/>
              <a:buChar char="Ø"/>
            </a:pPr>
            <a:r>
              <a:rPr lang="de-DE" dirty="0" err="1" smtClean="0"/>
              <a:t>Direct</a:t>
            </a:r>
            <a:r>
              <a:rPr lang="de-DE" dirty="0" smtClean="0"/>
              <a:t> </a:t>
            </a:r>
            <a:r>
              <a:rPr lang="de-DE" dirty="0" err="1" smtClean="0"/>
              <a:t>loading</a:t>
            </a:r>
            <a:endParaRPr lang="de-DE" dirty="0" smtClean="0"/>
          </a:p>
        </p:txBody>
      </p:sp>
      <p:sp>
        <p:nvSpPr>
          <p:cNvPr id="11" name="Rechteck 10"/>
          <p:cNvSpPr/>
          <p:nvPr/>
        </p:nvSpPr>
        <p:spPr>
          <a:xfrm>
            <a:off x="8840953" y="793743"/>
            <a:ext cx="288430" cy="30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Bildplatzhalter 7" descr="ECO-U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441585" y="987574"/>
            <a:ext cx="2642583" cy="3877200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2355726"/>
            <a:ext cx="1903778" cy="259916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noFill/>
          <a:ln>
            <a:solidFill>
              <a:srgbClr val="415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585785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Füllerversorgung seppara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5098" b="5098"/>
          <a:stretch>
            <a:fillRect/>
          </a:stretch>
        </p:blipFill>
        <p:spPr>
          <a:xfrm>
            <a:off x="3347864" y="987574"/>
            <a:ext cx="5428800" cy="3877200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de-DE" sz="2600" dirty="0" smtClean="0"/>
              <a:t> Filler System</a:t>
            </a:r>
          </a:p>
        </p:txBody>
      </p:sp>
      <p:sp>
        <p:nvSpPr>
          <p:cNvPr id="9" name="Textplatzhalter 8"/>
          <p:cNvSpPr txBox="1">
            <a:spLocks/>
          </p:cNvSpPr>
          <p:nvPr/>
        </p:nvSpPr>
        <p:spPr>
          <a:xfrm>
            <a:off x="179512" y="1044000"/>
            <a:ext cx="3312368" cy="4099500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de-DE" dirty="0" err="1" smtClean="0"/>
              <a:t>Filler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lvl="1" indent="-3600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de-DE" dirty="0" smtClean="0"/>
              <a:t>import filler </a:t>
            </a:r>
          </a:p>
          <a:p>
            <a:pPr marL="360000" lvl="1" indent="-3600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de-DE" dirty="0" smtClean="0"/>
              <a:t>reclaimed filler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60000" lvl="1" indent="-360000">
              <a:spcAft>
                <a:spcPts val="600"/>
              </a:spcAft>
              <a:buFont typeface="Wingdings" pitchFamily="2" charset="2"/>
              <a:buChar char="Ø"/>
              <a:defRPr/>
            </a:pPr>
            <a:endParaRPr lang="de-DE" dirty="0" smtClean="0"/>
          </a:p>
          <a:p>
            <a:pPr marL="360000" lvl="1" indent="-3600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Pressureised  road tankers</a:t>
            </a:r>
          </a:p>
          <a:p>
            <a:pPr marL="360000" lvl="1" indent="-3600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de-DE" dirty="0" smtClean="0"/>
              <a:t>Storage of powder</a:t>
            </a:r>
          </a:p>
          <a:p>
            <a:pPr marL="360000" lvl="1" indent="-3600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de-DE" dirty="0" smtClean="0"/>
              <a:t>Screw conveyors</a:t>
            </a:r>
          </a:p>
          <a:p>
            <a:pPr marL="360000" lvl="1" indent="-360000">
              <a:spcAft>
                <a:spcPts val="600"/>
              </a:spcAft>
              <a:buFont typeface="Wingdings" pitchFamily="2" charset="2"/>
              <a:buChar char="Ø"/>
              <a:defRPr/>
            </a:pPr>
            <a:endParaRPr lang="de-DE" dirty="0" smtClean="0"/>
          </a:p>
          <a:p>
            <a:pPr marL="360000" lvl="1" indent="-360000">
              <a:spcAft>
                <a:spcPts val="600"/>
              </a:spcAft>
              <a:buBlip>
                <a:blip r:embed="rId3"/>
              </a:buBlip>
              <a:defRPr/>
            </a:pPr>
            <a:endParaRPr lang="de-DE" sz="1400" dirty="0" smtClean="0"/>
          </a:p>
          <a:p>
            <a:pPr marL="360000" lvl="1" indent="-360000">
              <a:spcAft>
                <a:spcPts val="600"/>
              </a:spcAft>
              <a:buBlip>
                <a:blip r:embed="rId3"/>
              </a:buBlip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38E60A-E48A-425E-B50C-4F2A500F0D2E}" type="slidenum">
              <a:rPr lang="de-DE" smtClean="0"/>
              <a:pPr/>
              <a:t>33</a:t>
            </a:fld>
            <a:endParaRPr lang="de-DE" dirty="0"/>
          </a:p>
        </p:txBody>
      </p:sp>
      <p:pic>
        <p:nvPicPr>
          <p:cNvPr id="8" name="Bildplatzhalter 7" descr="Bitumentanks seppara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t="5098" b="5098"/>
          <a:stretch>
            <a:fillRect/>
          </a:stretch>
        </p:blipFill>
        <p:spPr>
          <a:xfrm>
            <a:off x="1800464" y="987574"/>
            <a:ext cx="6948000" cy="3877200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de-DE" sz="2600" dirty="0" smtClean="0"/>
              <a:t> Bitumen tank system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platzhalter 8"/>
          <p:cNvSpPr txBox="1">
            <a:spLocks/>
          </p:cNvSpPr>
          <p:nvPr/>
        </p:nvSpPr>
        <p:spPr>
          <a:xfrm>
            <a:off x="179512" y="1044000"/>
            <a:ext cx="3168352" cy="282389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Bitumen tank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Protection of silos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Heating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Unloading of bitumen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Pipework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Pumps, guarding</a:t>
            </a: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3347864" y="987574"/>
            <a:ext cx="5428800" cy="387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platzhalter 7" descr="steuerkabine sepparat.jpg"/>
          <p:cNvPicPr preferRelativeResize="0">
            <a:picLocks noGrp="1"/>
          </p:cNvPicPr>
          <p:nvPr>
            <p:ph type="pic" sz="quarter" idx="15"/>
          </p:nvPr>
        </p:nvPicPr>
        <p:blipFill>
          <a:blip r:embed="rId2" cstate="print"/>
          <a:srcRect l="16627" r="16627"/>
          <a:stretch>
            <a:fillRect/>
          </a:stretch>
        </p:blipFill>
        <p:spPr>
          <a:xfrm>
            <a:off x="3347864" y="987574"/>
            <a:ext cx="5428800" cy="3877200"/>
          </a:xfrm>
        </p:spPr>
      </p:pic>
      <p:pic>
        <p:nvPicPr>
          <p:cNvPr id="9" name="Bildplatzhalter 8" descr="Control BLS3000.jpg"/>
          <p:cNvPicPr preferRelativeResize="0">
            <a:picLocks noGrp="1"/>
          </p:cNvPicPr>
          <p:nvPr>
            <p:ph type="pic" sz="quarter" idx="16"/>
          </p:nvPr>
        </p:nvPicPr>
        <p:blipFill>
          <a:blip r:embed="rId3" cstate="print"/>
          <a:srcRect l="12683" r="12683"/>
          <a:stretch>
            <a:fillRect/>
          </a:stretch>
        </p:blipFill>
        <p:spPr>
          <a:xfrm>
            <a:off x="3347864" y="987574"/>
            <a:ext cx="5428800" cy="3877200"/>
          </a:xfr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38E60A-E48A-425E-B50C-4F2A500F0D2E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180000" y="0"/>
            <a:ext cx="655224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2600" dirty="0" smtClean="0"/>
              <a:t> Plant control system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platzhalter 8"/>
          <p:cNvSpPr txBox="1">
            <a:spLocks/>
          </p:cNvSpPr>
          <p:nvPr/>
        </p:nvSpPr>
        <p:spPr>
          <a:xfrm>
            <a:off x="179512" y="1044000"/>
            <a:ext cx="3168352" cy="397602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 cabin</a:t>
            </a: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sz="1400" dirty="0" smtClean="0"/>
              <a:t>Enviroment, training, access,visibility</a:t>
            </a: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de-DE" sz="1400" dirty="0" smtClean="0"/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sz="1400" b="1" dirty="0" smtClean="0"/>
              <a:t>Switch room</a:t>
            </a: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Access, electrical overloads,</a:t>
            </a: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sz="1400" dirty="0" smtClean="0"/>
              <a:t>Housekeeping maintenance</a:t>
            </a: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Plant control system</a:t>
            </a:r>
          </a:p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sz="1400" dirty="0" smtClean="0"/>
              <a:t>Overide,automation safety features</a:t>
            </a: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Mixing Plant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179512" y="1044000"/>
            <a:ext cx="2232248" cy="591646"/>
          </a:xfrm>
        </p:spPr>
        <p:txBody>
          <a:bodyPr/>
          <a:lstStyle/>
          <a:p>
            <a:endParaRPr lang="de-DE" dirty="0" smtClean="0"/>
          </a:p>
        </p:txBody>
      </p:sp>
      <p:sp>
        <p:nvSpPr>
          <p:cNvPr id="11" name="Rechteck 10"/>
          <p:cNvSpPr/>
          <p:nvPr/>
        </p:nvSpPr>
        <p:spPr>
          <a:xfrm>
            <a:off x="8840953" y="793743"/>
            <a:ext cx="288430" cy="30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Bild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915566"/>
            <a:ext cx="5400600" cy="38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512" y="843558"/>
            <a:ext cx="878497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843558"/>
            <a:ext cx="2123728" cy="93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857850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How is asphalt made? 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E" dirty="0" smtClean="0"/>
              <a:t>The manufacturing process of asphalt, for use on our roads, is a very simple one.</a:t>
            </a:r>
          </a:p>
          <a:p>
            <a:r>
              <a:rPr lang="en-IE" dirty="0" smtClean="0"/>
              <a:t>There are two basic ingredients. The first being aggregates (crushed stone, crushed fines and sand). The second being bitumen.</a:t>
            </a:r>
          </a:p>
          <a:p>
            <a:r>
              <a:rPr lang="en-IE" dirty="0" smtClean="0"/>
              <a:t>The bitumen is blended with the aggregates whilst in its liquid state. Most bitumen’s are only liquids when temperatures are elevated in excess of 100ºC. </a:t>
            </a:r>
          </a:p>
          <a:p>
            <a:r>
              <a:rPr lang="en-IE" dirty="0" smtClean="0"/>
              <a:t>Bitumen is stored on site at temperatures which typically range 130ºC to 170ºC </a:t>
            </a:r>
          </a:p>
          <a:p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What activities are taking place at an asphalt plant?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IE" dirty="0" smtClean="0"/>
              <a:t>Receipt and storage of Aggregates &amp; Bitumen</a:t>
            </a:r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Receipt and storage of Additives </a:t>
            </a:r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Transportation of Aggregates from stockpiles for mixing – Front End Loaders or via Haulage</a:t>
            </a:r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Transportation of Additives from storage for mixing – Forklift pallets</a:t>
            </a:r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Haulage lorries and customer collections</a:t>
            </a:r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Batching of Hot Mix Asphalt materials  </a:t>
            </a:r>
          </a:p>
          <a:p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What are the hazards?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IE" dirty="0" smtClean="0"/>
              <a:t>Large Vehicle(s) Movements</a:t>
            </a:r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Conveyors</a:t>
            </a:r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Hot Materials</a:t>
            </a:r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Airborne Dust</a:t>
            </a:r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Slips, Trips and Falls</a:t>
            </a:r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Manual Handling</a:t>
            </a:r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Maintenance</a:t>
            </a: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Vehicles – What are the risks?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en-IE" dirty="0" smtClean="0"/>
              <a:t>people being struck by or run over by a vehicle;</a:t>
            </a:r>
          </a:p>
          <a:p>
            <a:pPr lvl="0">
              <a:buFont typeface="Wingdings" pitchFamily="2" charset="2"/>
              <a:buChar char="Ø"/>
            </a:pPr>
            <a:r>
              <a:rPr lang="en-IE" dirty="0" smtClean="0"/>
              <a:t>people being struck by something falling from a vehicle;</a:t>
            </a:r>
          </a:p>
          <a:p>
            <a:pPr lvl="0">
              <a:buFont typeface="Wingdings" pitchFamily="2" charset="2"/>
              <a:buChar char="Ø"/>
            </a:pPr>
            <a:r>
              <a:rPr lang="en-IE" dirty="0" smtClean="0"/>
              <a:t>people falling from vehicles;</a:t>
            </a:r>
          </a:p>
          <a:p>
            <a:pPr lvl="0">
              <a:buFont typeface="Wingdings" pitchFamily="2" charset="2"/>
              <a:buChar char="Ø"/>
            </a:pPr>
            <a:r>
              <a:rPr lang="en-IE" dirty="0" smtClean="0"/>
              <a:t>vehicles overturning.</a:t>
            </a:r>
          </a:p>
          <a:p>
            <a:pPr>
              <a:buNone/>
            </a:pP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Conveyors – What are the risks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IE" dirty="0" smtClean="0"/>
              <a:t>Nip points</a:t>
            </a:r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Transmission components, couplings &amp; </a:t>
            </a:r>
            <a:r>
              <a:rPr lang="en-IE" dirty="0" err="1" smtClean="0"/>
              <a:t>tensioners</a:t>
            </a:r>
            <a:endParaRPr lang="en-IE" dirty="0" smtClean="0"/>
          </a:p>
          <a:p>
            <a:pPr>
              <a:buFont typeface="Wingdings" pitchFamily="2" charset="2"/>
              <a:buChar char="Ø"/>
            </a:pPr>
            <a:r>
              <a:rPr lang="en-IE" dirty="0" smtClean="0"/>
              <a:t>Moving edge of the belt – spill or falling objects</a:t>
            </a:r>
          </a:p>
          <a:p>
            <a:pPr>
              <a:buNone/>
            </a:pP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Hot Materials – What are the risks?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IE" dirty="0" smtClean="0"/>
              <a:t>Burns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6_PPT_Benninghoven_DE_16_9">
  <a:themeElements>
    <a:clrScheme name="Wirtgen_Benninghoven">
      <a:dk1>
        <a:srgbClr val="41535D"/>
      </a:dk1>
      <a:lt1>
        <a:sysClr val="window" lastClr="FFFFFF"/>
      </a:lt1>
      <a:dk2>
        <a:srgbClr val="0062A7"/>
      </a:dk2>
      <a:lt2>
        <a:srgbClr val="ADB2B6"/>
      </a:lt2>
      <a:accent1>
        <a:srgbClr val="5C666F"/>
      </a:accent1>
      <a:accent2>
        <a:srgbClr val="7C848C"/>
      </a:accent2>
      <a:accent3>
        <a:srgbClr val="9DA3A8"/>
      </a:accent3>
      <a:accent4>
        <a:srgbClr val="BDC1C5"/>
      </a:accent4>
      <a:accent5>
        <a:srgbClr val="DEE0E2"/>
      </a:accent5>
      <a:accent6>
        <a:srgbClr val="EEEFF0"/>
      </a:accent6>
      <a:hlink>
        <a:srgbClr val="41535D"/>
      </a:hlink>
      <a:folHlink>
        <a:srgbClr val="9DA3A8"/>
      </a:folHlink>
    </a:clrScheme>
    <a:fontScheme name="Wirtge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WIRTGEN GROUP Schiefergrau">
      <a:srgbClr val="41535D"/>
    </a:custClr>
    <a:custClr name="WIRTGEN Reinorange">
      <a:srgbClr val="FB5A02"/>
    </a:custClr>
    <a:custClr name="WIRTGEN Reinweiss">
      <a:srgbClr val="FFFFFF"/>
    </a:custClr>
    <a:custClr name="VÖGELE Grün">
      <a:srgbClr val="008656"/>
    </a:custClr>
    <a:custClr name="HAMM Reinorange">
      <a:srgbClr val="EC6608"/>
    </a:custClr>
    <a:custClr name="KLEEMANN Blau">
      <a:srgbClr val="1755A2"/>
    </a:custClr>
    <a:custClr name="BENNINGHOVEN Himmelblau">
      <a:srgbClr val="0062A7"/>
    </a:custClr>
    <a:custClr name="CIBER">
      <a:srgbClr val="FB5A02"/>
    </a:custClr>
    <a:custClr name="Weiß">
      <a:srgbClr val="FFFFFF"/>
    </a:custClr>
    <a:custClr name="Weiß">
      <a:srgbClr val="FFFFFF"/>
    </a:custClr>
    <a:custClr name="Grau 100%">
      <a:srgbClr val="5C666F"/>
    </a:custClr>
    <a:custClr name="Grau 90%">
      <a:srgbClr val="6C767E"/>
    </a:custClr>
    <a:custClr name="Grau 80%">
      <a:srgbClr val="7C848C"/>
    </a:custClr>
    <a:custClr name="Grau 70%">
      <a:srgbClr val="8D949A"/>
    </a:custClr>
    <a:custClr name="Grau 60%">
      <a:srgbClr val="9DA3A8"/>
    </a:custClr>
    <a:custClr name="Grau 50%">
      <a:srgbClr val="ADB2B6"/>
    </a:custClr>
    <a:custClr name="Grau 40%">
      <a:srgbClr val="BDC1C5"/>
    </a:custClr>
    <a:custClr name="Grau 30%">
      <a:srgbClr val="CDD0D3"/>
    </a:custClr>
    <a:custClr name="Grau 20%">
      <a:srgbClr val="DEE0E2"/>
    </a:custClr>
    <a:custClr name="Grau 10%">
      <a:srgbClr val="EEEFF0"/>
    </a:custClr>
  </a:custClr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_rels/customUI14.xml.rels><?xml version="1.0" encoding="UTF-8" standalone="yes"?>
<Relationships xmlns="http://schemas.openxmlformats.org/package/2006/relationships"><Relationship Id="btnicon" Type="http://schemas.openxmlformats.org/officeDocument/2006/relationships/image" Target="images/btnicon.png"/><Relationship Id="btniconlinks" Type="http://schemas.openxmlformats.org/officeDocument/2006/relationships/image" Target="images/btniconlinks.png"/></Relationships>
</file>

<file path=customUI/customUI14.xml><?xml version="1.0" encoding="utf-8"?>
<customUI xmlns="http://schemas.microsoft.com/office/2009/07/customui">
  <!--
<commands>
<command idMso="BulletsGallery" enabled="false" />
<command idMso="NumberingGallery" enabled="false" />
</commands>
-->
  <ribbon startFromScratch="false">
    <tabs>
      <tab idMso="TabHome">
        <group id="TextAufzaehlung" label="Textformatierung" insertBeforeMso="GroupParagraph">
          <button idMso="IndentDecrease" size="large" label="Textformat -"/>
          <button idMso="IndentIncrease" size="large" label="Textformat +"/>
        </group>
      </tab>
    </tabs>
  </ribbon>
</customUI>
</file>

<file path=docProps/app.xml><?xml version="1.0" encoding="utf-8"?>
<Properties xmlns="http://schemas.openxmlformats.org/officeDocument/2006/extended-properties" xmlns:vt="http://schemas.openxmlformats.org/officeDocument/2006/docPropsVTypes">
  <Template>06_PPT_Benninghoven_DE_16_9</Template>
  <TotalTime>760</TotalTime>
  <Words>779</Words>
  <Application>Microsoft Office PowerPoint</Application>
  <PresentationFormat>On-screen Show (16:9)</PresentationFormat>
  <Paragraphs>230</Paragraphs>
  <Slides>35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06_PPT_Benninghoven_DE_16_9</vt:lpstr>
      <vt:lpstr>Objekt-Manager-Shellobjekt</vt:lpstr>
      <vt:lpstr>Asphalt Plant process</vt:lpstr>
      <vt:lpstr>Mixing plants</vt:lpstr>
      <vt:lpstr>Asphalt batching</vt:lpstr>
      <vt:lpstr>How is asphalt made? </vt:lpstr>
      <vt:lpstr>What activities are taking place at an asphalt plant?</vt:lpstr>
      <vt:lpstr>What are the hazards?</vt:lpstr>
      <vt:lpstr>Vehicles – What are the risks?</vt:lpstr>
      <vt:lpstr>Conveyors – What are the risks</vt:lpstr>
      <vt:lpstr>Hot Materials – What are the risks?</vt:lpstr>
      <vt:lpstr>Airborne Dust – What are the risks?</vt:lpstr>
      <vt:lpstr>Slips, trips and falls – What is the risk? Manual Handling</vt:lpstr>
      <vt:lpstr>Maintenance – What are the issues?</vt:lpstr>
      <vt:lpstr> Mixing Plant</vt:lpstr>
      <vt:lpstr>Slide 14</vt:lpstr>
      <vt:lpstr>Slide 15</vt:lpstr>
      <vt:lpstr>Slide 16</vt:lpstr>
      <vt:lpstr>Slide 17</vt:lpstr>
      <vt:lpstr> Dryer Drum</vt:lpstr>
      <vt:lpstr>Slide 19</vt:lpstr>
      <vt:lpstr>Slide 20</vt:lpstr>
      <vt:lpstr>Bag House </vt:lpstr>
      <vt:lpstr>Slide 22</vt:lpstr>
      <vt:lpstr>Slide 23</vt:lpstr>
      <vt:lpstr> Screen</vt:lpstr>
      <vt:lpstr>Hot Bin Section</vt:lpstr>
      <vt:lpstr>Slide 26</vt:lpstr>
      <vt:lpstr>Slide 27</vt:lpstr>
      <vt:lpstr>Slide 28</vt:lpstr>
      <vt:lpstr>Slide 29</vt:lpstr>
      <vt:lpstr>Slide 30</vt:lpstr>
      <vt:lpstr> Mixed Material Silo</vt:lpstr>
      <vt:lpstr>Slide 32</vt:lpstr>
      <vt:lpstr>Slide 33</vt:lpstr>
      <vt:lpstr>Slide 34</vt:lpstr>
      <vt:lpstr>Mixing Plant</vt:lpstr>
    </vt:vector>
  </TitlesOfParts>
  <Company>Benninghoven GmbH &amp; Co. KG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EL1 - ASP</dc:title>
  <dc:creator>by Sascha Blessing</dc:creator>
  <cp:lastModifiedBy>ryand</cp:lastModifiedBy>
  <cp:revision>546</cp:revision>
  <dcterms:created xsi:type="dcterms:W3CDTF">2015-11-06T13:48:08Z</dcterms:created>
  <dcterms:modified xsi:type="dcterms:W3CDTF">2017-03-06T12:17:35Z</dcterms:modified>
</cp:coreProperties>
</file>