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81" r:id="rId36"/>
    <p:sldId id="282" r:id="rId37"/>
    <p:sldId id="283" r:id="rId38"/>
    <p:sldId id="284" r:id="rId39"/>
    <p:sldId id="285" r:id="rId40"/>
    <p:sldId id="28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0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F824C-6036-42BE-82F9-602BD3F3C036}" type="doc">
      <dgm:prSet loTypeId="urn:microsoft.com/office/officeart/2005/8/layout/radial4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0298DB7-DD14-4E8F-A554-C36744EFF609}">
      <dgm:prSet phldrT="[Text]" custT="1"/>
      <dgm:spPr/>
      <dgm:t>
        <a:bodyPr/>
        <a:lstStyle/>
        <a:p>
          <a:r>
            <a:rPr lang="en-IE" sz="2000" b="1" dirty="0" smtClean="0">
              <a:solidFill>
                <a:schemeClr val="accent2"/>
              </a:solidFill>
            </a:rPr>
            <a:t>WHAT</a:t>
          </a:r>
          <a:r>
            <a:rPr lang="en-IE" sz="2000" b="1" baseline="0" dirty="0" smtClean="0">
              <a:solidFill>
                <a:schemeClr val="accent2"/>
              </a:solidFill>
            </a:rPr>
            <a:t> IS THE EXPOSURE?</a:t>
          </a:r>
          <a:endParaRPr lang="en-US" sz="2000" b="1" dirty="0">
            <a:solidFill>
              <a:schemeClr val="accent2"/>
            </a:solidFill>
          </a:endParaRPr>
        </a:p>
      </dgm:t>
    </dgm:pt>
    <dgm:pt modelId="{5A09F36E-25FB-44D6-8B1A-FCBBD12BC8DE}" type="parTrans" cxnId="{A612870E-09D0-4268-8187-C489CADDD91D}">
      <dgm:prSet/>
      <dgm:spPr/>
      <dgm:t>
        <a:bodyPr/>
        <a:lstStyle/>
        <a:p>
          <a:endParaRPr lang="en-US"/>
        </a:p>
      </dgm:t>
    </dgm:pt>
    <dgm:pt modelId="{889C2E73-3E2D-4E0D-8044-0E50619F7C8E}" type="sibTrans" cxnId="{A612870E-09D0-4268-8187-C489CADDD91D}">
      <dgm:prSet/>
      <dgm:spPr/>
      <dgm:t>
        <a:bodyPr/>
        <a:lstStyle/>
        <a:p>
          <a:endParaRPr lang="en-US"/>
        </a:p>
      </dgm:t>
    </dgm:pt>
    <dgm:pt modelId="{4EF280C2-0F64-4811-969C-8D27D6C9DB82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WHO</a:t>
          </a:r>
          <a:r>
            <a:rPr lang="en-US" sz="1600" dirty="0" smtClean="0">
              <a:solidFill>
                <a:schemeClr val="accent2"/>
              </a:solidFill>
            </a:rPr>
            <a:t> </a:t>
          </a:r>
          <a:r>
            <a:rPr lang="en-US" sz="1600" b="1" dirty="0">
              <a:solidFill>
                <a:schemeClr val="accent2"/>
              </a:solidFill>
            </a:rPr>
            <a:t>uses the chemical? </a:t>
          </a:r>
        </a:p>
      </dgm:t>
    </dgm:pt>
    <dgm:pt modelId="{050ED9FF-0C4C-41FE-9B50-F5B251B170DC}" type="parTrans" cxnId="{F5AE7474-7DBD-4A8B-97F8-D87A489AE49B}">
      <dgm:prSet/>
      <dgm:spPr/>
      <dgm:t>
        <a:bodyPr/>
        <a:lstStyle/>
        <a:p>
          <a:endParaRPr lang="en-US"/>
        </a:p>
      </dgm:t>
    </dgm:pt>
    <dgm:pt modelId="{CA2C1D27-5CF2-419B-B667-68217351C816}" type="sibTrans" cxnId="{F5AE7474-7DBD-4A8B-97F8-D87A489AE49B}">
      <dgm:prSet/>
      <dgm:spPr/>
      <dgm:t>
        <a:bodyPr/>
        <a:lstStyle/>
        <a:p>
          <a:endParaRPr lang="en-US"/>
        </a:p>
      </dgm:t>
    </dgm:pt>
    <dgm:pt modelId="{DB9AF160-2707-490B-95B3-CC24CBDB208C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HOW </a:t>
          </a:r>
          <a:r>
            <a:rPr lang="en-US" sz="1600" b="1" dirty="0">
              <a:solidFill>
                <a:schemeClr val="accent2"/>
              </a:solidFill>
            </a:rPr>
            <a:t>is the chemical </a:t>
          </a:r>
          <a:r>
            <a:rPr lang="en-US" sz="1600" b="1" dirty="0" smtClean="0">
              <a:solidFill>
                <a:schemeClr val="accent2"/>
              </a:solidFill>
            </a:rPr>
            <a:t>used? </a:t>
          </a:r>
          <a:endParaRPr lang="en-US" sz="1600" b="1" dirty="0">
            <a:solidFill>
              <a:schemeClr val="accent2"/>
            </a:solidFill>
          </a:endParaRPr>
        </a:p>
      </dgm:t>
    </dgm:pt>
    <dgm:pt modelId="{1D8F6C3B-4C53-4695-B0AC-F789B952E13A}" type="parTrans" cxnId="{42E88380-7FB8-49EA-85BE-530F74E60A9C}">
      <dgm:prSet/>
      <dgm:spPr/>
      <dgm:t>
        <a:bodyPr/>
        <a:lstStyle/>
        <a:p>
          <a:endParaRPr lang="en-US"/>
        </a:p>
      </dgm:t>
    </dgm:pt>
    <dgm:pt modelId="{2365ABA4-47A9-4175-99CF-C0BDA58BBF7A}" type="sibTrans" cxnId="{42E88380-7FB8-49EA-85BE-530F74E60A9C}">
      <dgm:prSet/>
      <dgm:spPr/>
      <dgm:t>
        <a:bodyPr/>
        <a:lstStyle/>
        <a:p>
          <a:endParaRPr lang="en-US"/>
        </a:p>
      </dgm:t>
    </dgm:pt>
    <dgm:pt modelId="{265A8276-B174-4086-B78C-D2FCD9271F95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HOW will </a:t>
          </a:r>
          <a:r>
            <a:rPr lang="en-US" sz="1600" b="1" dirty="0">
              <a:solidFill>
                <a:schemeClr val="accent2"/>
              </a:solidFill>
            </a:rPr>
            <a:t>user be exposed? </a:t>
          </a:r>
        </a:p>
      </dgm:t>
    </dgm:pt>
    <dgm:pt modelId="{D5697314-4266-4E06-98BB-4F3DF6D91F87}" type="parTrans" cxnId="{ECD2BBF8-06E7-4CC7-8CC6-EDC46101ADD5}">
      <dgm:prSet/>
      <dgm:spPr/>
      <dgm:t>
        <a:bodyPr/>
        <a:lstStyle/>
        <a:p>
          <a:endParaRPr lang="en-US"/>
        </a:p>
      </dgm:t>
    </dgm:pt>
    <dgm:pt modelId="{53CAD87E-9817-430C-BA08-F483CE83A483}" type="sibTrans" cxnId="{ECD2BBF8-06E7-4CC7-8CC6-EDC46101ADD5}">
      <dgm:prSet/>
      <dgm:spPr/>
      <dgm:t>
        <a:bodyPr/>
        <a:lstStyle/>
        <a:p>
          <a:endParaRPr lang="en-US"/>
        </a:p>
      </dgm:t>
    </dgm:pt>
    <dgm:pt modelId="{18C3A6AF-8781-4BE0-BC1F-C0137407D349}">
      <dgm:prSet phldrT="[Text]" custT="1"/>
      <dgm:spPr/>
      <dgm:t>
        <a:bodyPr/>
        <a:lstStyle/>
        <a:p>
          <a:r>
            <a:rPr lang="en-US" sz="1600" b="1" baseline="0" dirty="0">
              <a:solidFill>
                <a:schemeClr val="accent2"/>
              </a:solidFill>
            </a:rPr>
            <a:t>Can </a:t>
          </a:r>
          <a:r>
            <a:rPr lang="en-US" sz="1600" b="1" baseline="0" dirty="0" smtClean="0">
              <a:solidFill>
                <a:schemeClr val="accent2"/>
              </a:solidFill>
            </a:rPr>
            <a:t>NON-USERS be </a:t>
          </a:r>
          <a:r>
            <a:rPr lang="en-US" sz="1600" b="1" baseline="0" dirty="0">
              <a:solidFill>
                <a:schemeClr val="accent2"/>
              </a:solidFill>
            </a:rPr>
            <a:t>exposed</a:t>
          </a:r>
          <a:r>
            <a:rPr lang="en-US" sz="1600" b="1" baseline="0" dirty="0" smtClean="0">
              <a:solidFill>
                <a:schemeClr val="accent2"/>
              </a:solidFill>
            </a:rPr>
            <a:t>?</a:t>
          </a:r>
          <a:endParaRPr lang="en-US" sz="1600" b="1" baseline="0" dirty="0">
            <a:solidFill>
              <a:schemeClr val="accent2"/>
            </a:solidFill>
          </a:endParaRPr>
        </a:p>
      </dgm:t>
    </dgm:pt>
    <dgm:pt modelId="{DACB0A58-78F3-4F7D-8ACE-7B46E41592F5}" type="parTrans" cxnId="{E3066ACE-C50E-4694-852C-5DA7BA905BFB}">
      <dgm:prSet/>
      <dgm:spPr/>
      <dgm:t>
        <a:bodyPr/>
        <a:lstStyle/>
        <a:p>
          <a:endParaRPr lang="en-US"/>
        </a:p>
      </dgm:t>
    </dgm:pt>
    <dgm:pt modelId="{C9176EF5-6CF3-4FE3-925B-9920130DBC96}" type="sibTrans" cxnId="{E3066ACE-C50E-4694-852C-5DA7BA905BFB}">
      <dgm:prSet/>
      <dgm:spPr/>
      <dgm:t>
        <a:bodyPr/>
        <a:lstStyle/>
        <a:p>
          <a:endParaRPr lang="en-US"/>
        </a:p>
      </dgm:t>
    </dgm:pt>
    <dgm:pt modelId="{B5A48EC1-7F10-435A-9675-3CCB6DD85F56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HOW MUCH </a:t>
          </a:r>
          <a:r>
            <a:rPr lang="en-US" sz="1600" b="1" dirty="0">
              <a:solidFill>
                <a:schemeClr val="accent2"/>
              </a:solidFill>
            </a:rPr>
            <a:t>is used?</a:t>
          </a:r>
        </a:p>
      </dgm:t>
    </dgm:pt>
    <dgm:pt modelId="{2E68D03A-F7C3-4C9D-B1E7-21056D73C1F9}" type="parTrans" cxnId="{D320374A-C7D5-494D-9075-A386A2FC08E0}">
      <dgm:prSet/>
      <dgm:spPr/>
      <dgm:t>
        <a:bodyPr/>
        <a:lstStyle/>
        <a:p>
          <a:endParaRPr lang="en-US"/>
        </a:p>
      </dgm:t>
    </dgm:pt>
    <dgm:pt modelId="{B3CE9F7F-58DC-4E6E-A4DC-77111D707483}" type="sibTrans" cxnId="{D320374A-C7D5-494D-9075-A386A2FC08E0}">
      <dgm:prSet/>
      <dgm:spPr/>
      <dgm:t>
        <a:bodyPr/>
        <a:lstStyle/>
        <a:p>
          <a:endParaRPr lang="en-US"/>
        </a:p>
      </dgm:t>
    </dgm:pt>
    <dgm:pt modelId="{C8418B05-DC19-419C-A1DF-63E243A96A5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HOW LONG </a:t>
          </a:r>
          <a:r>
            <a:rPr lang="en-US" sz="1600" b="1" dirty="0">
              <a:solidFill>
                <a:schemeClr val="accent2"/>
              </a:solidFill>
            </a:rPr>
            <a:t>is </a:t>
          </a:r>
          <a:r>
            <a:rPr lang="en-US" sz="1600" b="1" dirty="0" smtClean="0">
              <a:solidFill>
                <a:schemeClr val="accent2"/>
              </a:solidFill>
            </a:rPr>
            <a:t>user </a:t>
          </a:r>
          <a:r>
            <a:rPr lang="en-US" sz="1600" b="1" dirty="0">
              <a:solidFill>
                <a:schemeClr val="accent2"/>
              </a:solidFill>
            </a:rPr>
            <a:t>exposed to </a:t>
          </a:r>
          <a:r>
            <a:rPr lang="en-US" sz="1600" b="1" dirty="0" smtClean="0">
              <a:solidFill>
                <a:schemeClr val="accent2"/>
              </a:solidFill>
            </a:rPr>
            <a:t>chemical</a:t>
          </a:r>
          <a:r>
            <a:rPr lang="en-US" sz="1600" b="1" dirty="0">
              <a:solidFill>
                <a:schemeClr val="accent2"/>
              </a:solidFill>
            </a:rPr>
            <a:t>? </a:t>
          </a:r>
        </a:p>
      </dgm:t>
    </dgm:pt>
    <dgm:pt modelId="{F79AC15F-37D5-4894-AD4E-185259D6AF8F}" type="parTrans" cxnId="{B4D12636-42AB-4250-95BD-1D81034C2A49}">
      <dgm:prSet/>
      <dgm:spPr/>
      <dgm:t>
        <a:bodyPr/>
        <a:lstStyle/>
        <a:p>
          <a:endParaRPr lang="en-US"/>
        </a:p>
      </dgm:t>
    </dgm:pt>
    <dgm:pt modelId="{D4234ABE-7770-4630-92A0-A2C887C4A464}" type="sibTrans" cxnId="{B4D12636-42AB-4250-95BD-1D81034C2A49}">
      <dgm:prSet/>
      <dgm:spPr/>
      <dgm:t>
        <a:bodyPr/>
        <a:lstStyle/>
        <a:p>
          <a:endParaRPr lang="en-US"/>
        </a:p>
      </dgm:t>
    </dgm:pt>
    <dgm:pt modelId="{02206DAA-326F-46F9-B717-3BD5BF9B2530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2"/>
              </a:solidFill>
            </a:rPr>
            <a:t>HOW OFTEN is </a:t>
          </a:r>
          <a:r>
            <a:rPr lang="en-US" sz="1600" b="1" dirty="0">
              <a:solidFill>
                <a:schemeClr val="accent2"/>
              </a:solidFill>
            </a:rPr>
            <a:t>chemical used?</a:t>
          </a:r>
        </a:p>
      </dgm:t>
    </dgm:pt>
    <dgm:pt modelId="{DE315298-4047-4754-9694-D0F9D2A715DF}" type="parTrans" cxnId="{B23468FB-CFA3-499D-BCFB-16DD68BBDFC7}">
      <dgm:prSet/>
      <dgm:spPr/>
      <dgm:t>
        <a:bodyPr/>
        <a:lstStyle/>
        <a:p>
          <a:endParaRPr lang="en-US"/>
        </a:p>
      </dgm:t>
    </dgm:pt>
    <dgm:pt modelId="{B3D813C9-77F6-477C-AEA4-9C4C0DAD09E6}" type="sibTrans" cxnId="{B23468FB-CFA3-499D-BCFB-16DD68BBDFC7}">
      <dgm:prSet/>
      <dgm:spPr/>
      <dgm:t>
        <a:bodyPr/>
        <a:lstStyle/>
        <a:p>
          <a:endParaRPr lang="en-US"/>
        </a:p>
      </dgm:t>
    </dgm:pt>
    <dgm:pt modelId="{2F58B0E6-39B8-47D6-9F79-D510E4CA8CF5}" type="pres">
      <dgm:prSet presAssocID="{7F6F824C-6036-42BE-82F9-602BD3F3C0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7337D9-2200-4344-A047-C61C4FCDD987}" type="pres">
      <dgm:prSet presAssocID="{C0298DB7-DD14-4E8F-A554-C36744EFF609}" presName="centerShape" presStyleLbl="node0" presStyleIdx="0" presStyleCnt="1" custScaleX="149527"/>
      <dgm:spPr/>
      <dgm:t>
        <a:bodyPr/>
        <a:lstStyle/>
        <a:p>
          <a:endParaRPr lang="en-US"/>
        </a:p>
      </dgm:t>
    </dgm:pt>
    <dgm:pt modelId="{2503FA46-6FEE-4357-9A68-1DD7F93FAD42}" type="pres">
      <dgm:prSet presAssocID="{050ED9FF-0C4C-41FE-9B50-F5B251B170DC}" presName="parTrans" presStyleLbl="bgSibTrans2D1" presStyleIdx="0" presStyleCnt="7"/>
      <dgm:spPr/>
      <dgm:t>
        <a:bodyPr/>
        <a:lstStyle/>
        <a:p>
          <a:endParaRPr lang="en-US"/>
        </a:p>
      </dgm:t>
    </dgm:pt>
    <dgm:pt modelId="{C152AC39-1508-4F47-9993-FB1BEA2A9EA4}" type="pres">
      <dgm:prSet presAssocID="{4EF280C2-0F64-4811-969C-8D27D6C9DB82}" presName="node" presStyleLbl="node1" presStyleIdx="0" presStyleCnt="7" custScaleY="1081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7DC8F-2583-40A8-A313-E3F88987F77D}" type="pres">
      <dgm:prSet presAssocID="{F79AC15F-37D5-4894-AD4E-185259D6AF8F}" presName="parTrans" presStyleLbl="bgSibTrans2D1" presStyleIdx="1" presStyleCnt="7"/>
      <dgm:spPr/>
      <dgm:t>
        <a:bodyPr/>
        <a:lstStyle/>
        <a:p>
          <a:endParaRPr lang="en-US"/>
        </a:p>
      </dgm:t>
    </dgm:pt>
    <dgm:pt modelId="{E26ACDE9-6017-40A6-BE2A-89EBF629505C}" type="pres">
      <dgm:prSet presAssocID="{C8418B05-DC19-419C-A1DF-63E243A96A50}" presName="node" presStyleLbl="node1" presStyleIdx="1" presStyleCnt="7" custScaleX="108858" custScaleY="118379" custRadScaleRad="104035" custRadScaleInc="-16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510B8-5CB6-4842-80D8-055D3FEE0988}" type="pres">
      <dgm:prSet presAssocID="{DE315298-4047-4754-9694-D0F9D2A715DF}" presName="parTrans" presStyleLbl="bgSibTrans2D1" presStyleIdx="2" presStyleCnt="7"/>
      <dgm:spPr/>
      <dgm:t>
        <a:bodyPr/>
        <a:lstStyle/>
        <a:p>
          <a:endParaRPr lang="en-US"/>
        </a:p>
      </dgm:t>
    </dgm:pt>
    <dgm:pt modelId="{82CFEAF0-49A9-462C-B854-F517DA816924}" type="pres">
      <dgm:prSet presAssocID="{02206DAA-326F-46F9-B717-3BD5BF9B2530}" presName="node" presStyleLbl="node1" presStyleIdx="2" presStyleCnt="7" custScaleX="112626" custScaleY="88340" custRadScaleRad="102597" custRadScaleInc="-22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196FB-3395-4D55-906E-2B03997AD72E}" type="pres">
      <dgm:prSet presAssocID="{1D8F6C3B-4C53-4695-B0AC-F789B952E13A}" presName="parTrans" presStyleLbl="bgSibTrans2D1" presStyleIdx="3" presStyleCnt="7"/>
      <dgm:spPr/>
      <dgm:t>
        <a:bodyPr/>
        <a:lstStyle/>
        <a:p>
          <a:endParaRPr lang="en-US"/>
        </a:p>
      </dgm:t>
    </dgm:pt>
    <dgm:pt modelId="{2AD00E22-E4D9-4C39-8891-E7A27E7A5853}" type="pres">
      <dgm:prSet presAssocID="{DB9AF160-2707-490B-95B3-CC24CBDB208C}" presName="node" presStyleLbl="node1" presStyleIdx="3" presStyleCnt="7" custScaleX="116791" custScaleY="79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720DB-9211-476C-ACC7-BF341E46959D}" type="pres">
      <dgm:prSet presAssocID="{D5697314-4266-4E06-98BB-4F3DF6D91F87}" presName="parTrans" presStyleLbl="bgSibTrans2D1" presStyleIdx="4" presStyleCnt="7"/>
      <dgm:spPr/>
      <dgm:t>
        <a:bodyPr/>
        <a:lstStyle/>
        <a:p>
          <a:endParaRPr lang="en-US"/>
        </a:p>
      </dgm:t>
    </dgm:pt>
    <dgm:pt modelId="{EA73E927-398E-46AB-A305-8A7C6CB32E5F}" type="pres">
      <dgm:prSet presAssocID="{265A8276-B174-4086-B78C-D2FCD9271F95}" presName="node" presStyleLbl="node1" presStyleIdx="4" presStyleCnt="7" custScaleX="113787" custScaleY="99437" custRadScaleRad="99851" custRadScaleInc="209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D7B9D-444B-4659-95FC-D7B5BFFE0604}" type="pres">
      <dgm:prSet presAssocID="{2E68D03A-F7C3-4C9D-B1E7-21056D73C1F9}" presName="parTrans" presStyleLbl="bgSibTrans2D1" presStyleIdx="5" presStyleCnt="7"/>
      <dgm:spPr/>
      <dgm:t>
        <a:bodyPr/>
        <a:lstStyle/>
        <a:p>
          <a:endParaRPr lang="en-US"/>
        </a:p>
      </dgm:t>
    </dgm:pt>
    <dgm:pt modelId="{39B9EA53-6E7F-4C46-9170-63F5513B1B2C}" type="pres">
      <dgm:prSet presAssocID="{B5A48EC1-7F10-435A-9675-3CCB6DD85F56}" presName="node" presStyleLbl="node1" presStyleIdx="5" presStyleCnt="7" custScaleX="156063" custScaleY="58730" custRadScaleRad="99061" custRadScaleInc="13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1170A-F09E-40DA-9D81-C39A2A54EBAD}" type="pres">
      <dgm:prSet presAssocID="{DACB0A58-78F3-4F7D-8ACE-7B46E41592F5}" presName="parTrans" presStyleLbl="bgSibTrans2D1" presStyleIdx="6" presStyleCnt="7"/>
      <dgm:spPr/>
      <dgm:t>
        <a:bodyPr/>
        <a:lstStyle/>
        <a:p>
          <a:endParaRPr lang="en-US"/>
        </a:p>
      </dgm:t>
    </dgm:pt>
    <dgm:pt modelId="{37924F3A-25E7-482F-B690-D83A4B7AF7F5}" type="pres">
      <dgm:prSet presAssocID="{18C3A6AF-8781-4BE0-BC1F-C0137407D349}" presName="node" presStyleLbl="node1" presStyleIdx="6" presStyleCnt="7" custScaleX="98553" custScaleY="122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E39638-5BFB-4BE4-8831-1E57DB07CFBF}" type="presOf" srcId="{F79AC15F-37D5-4894-AD4E-185259D6AF8F}" destId="{5657DC8F-2583-40A8-A313-E3F88987F77D}" srcOrd="0" destOrd="0" presId="urn:microsoft.com/office/officeart/2005/8/layout/radial4"/>
    <dgm:cxn modelId="{69060ECD-FED5-44BE-A6BE-BDDBC24CE93F}" type="presOf" srcId="{D5697314-4266-4E06-98BB-4F3DF6D91F87}" destId="{1CC720DB-9211-476C-ACC7-BF341E46959D}" srcOrd="0" destOrd="0" presId="urn:microsoft.com/office/officeart/2005/8/layout/radial4"/>
    <dgm:cxn modelId="{42E88380-7FB8-49EA-85BE-530F74E60A9C}" srcId="{C0298DB7-DD14-4E8F-A554-C36744EFF609}" destId="{DB9AF160-2707-490B-95B3-CC24CBDB208C}" srcOrd="3" destOrd="0" parTransId="{1D8F6C3B-4C53-4695-B0AC-F789B952E13A}" sibTransId="{2365ABA4-47A9-4175-99CF-C0BDA58BBF7A}"/>
    <dgm:cxn modelId="{E3066ACE-C50E-4694-852C-5DA7BA905BFB}" srcId="{C0298DB7-DD14-4E8F-A554-C36744EFF609}" destId="{18C3A6AF-8781-4BE0-BC1F-C0137407D349}" srcOrd="6" destOrd="0" parTransId="{DACB0A58-78F3-4F7D-8ACE-7B46E41592F5}" sibTransId="{C9176EF5-6CF3-4FE3-925B-9920130DBC96}"/>
    <dgm:cxn modelId="{E3BA74C3-6B06-4F43-B2C4-FD2F2A1449BE}" type="presOf" srcId="{C0298DB7-DD14-4E8F-A554-C36744EFF609}" destId="{AB7337D9-2200-4344-A047-C61C4FCDD987}" srcOrd="0" destOrd="0" presId="urn:microsoft.com/office/officeart/2005/8/layout/radial4"/>
    <dgm:cxn modelId="{74EBA71F-E965-44F7-A014-10C3CC2C0DEB}" type="presOf" srcId="{050ED9FF-0C4C-41FE-9B50-F5B251B170DC}" destId="{2503FA46-6FEE-4357-9A68-1DD7F93FAD42}" srcOrd="0" destOrd="0" presId="urn:microsoft.com/office/officeart/2005/8/layout/radial4"/>
    <dgm:cxn modelId="{60196F85-6098-4C30-995D-C2CD935EB999}" type="presOf" srcId="{18C3A6AF-8781-4BE0-BC1F-C0137407D349}" destId="{37924F3A-25E7-482F-B690-D83A4B7AF7F5}" srcOrd="0" destOrd="0" presId="urn:microsoft.com/office/officeart/2005/8/layout/radial4"/>
    <dgm:cxn modelId="{B4D12636-42AB-4250-95BD-1D81034C2A49}" srcId="{C0298DB7-DD14-4E8F-A554-C36744EFF609}" destId="{C8418B05-DC19-419C-A1DF-63E243A96A50}" srcOrd="1" destOrd="0" parTransId="{F79AC15F-37D5-4894-AD4E-185259D6AF8F}" sibTransId="{D4234ABE-7770-4630-92A0-A2C887C4A464}"/>
    <dgm:cxn modelId="{E89C5BE8-CAA2-4DAB-BEB3-B66C3B38D597}" type="presOf" srcId="{C8418B05-DC19-419C-A1DF-63E243A96A50}" destId="{E26ACDE9-6017-40A6-BE2A-89EBF629505C}" srcOrd="0" destOrd="0" presId="urn:microsoft.com/office/officeart/2005/8/layout/radial4"/>
    <dgm:cxn modelId="{3C6EF82B-AAF4-4042-8A44-CFC7085F233E}" type="presOf" srcId="{2E68D03A-F7C3-4C9D-B1E7-21056D73C1F9}" destId="{323D7B9D-444B-4659-95FC-D7B5BFFE0604}" srcOrd="0" destOrd="0" presId="urn:microsoft.com/office/officeart/2005/8/layout/radial4"/>
    <dgm:cxn modelId="{73BFC437-2B88-4D1B-AE19-780B619D0174}" type="presOf" srcId="{7F6F824C-6036-42BE-82F9-602BD3F3C036}" destId="{2F58B0E6-39B8-47D6-9F79-D510E4CA8CF5}" srcOrd="0" destOrd="0" presId="urn:microsoft.com/office/officeart/2005/8/layout/radial4"/>
    <dgm:cxn modelId="{B6407A06-3736-4675-BAA7-02F766649F81}" type="presOf" srcId="{4EF280C2-0F64-4811-969C-8D27D6C9DB82}" destId="{C152AC39-1508-4F47-9993-FB1BEA2A9EA4}" srcOrd="0" destOrd="0" presId="urn:microsoft.com/office/officeart/2005/8/layout/radial4"/>
    <dgm:cxn modelId="{8DACA518-26C2-483D-9C38-09EC396F79A4}" type="presOf" srcId="{B5A48EC1-7F10-435A-9675-3CCB6DD85F56}" destId="{39B9EA53-6E7F-4C46-9170-63F5513B1B2C}" srcOrd="0" destOrd="0" presId="urn:microsoft.com/office/officeart/2005/8/layout/radial4"/>
    <dgm:cxn modelId="{291F54E4-0DC2-474D-8557-FBA6DDBE247A}" type="presOf" srcId="{DACB0A58-78F3-4F7D-8ACE-7B46E41592F5}" destId="{0591170A-F09E-40DA-9D81-C39A2A54EBAD}" srcOrd="0" destOrd="0" presId="urn:microsoft.com/office/officeart/2005/8/layout/radial4"/>
    <dgm:cxn modelId="{ECD2BBF8-06E7-4CC7-8CC6-EDC46101ADD5}" srcId="{C0298DB7-DD14-4E8F-A554-C36744EFF609}" destId="{265A8276-B174-4086-B78C-D2FCD9271F95}" srcOrd="4" destOrd="0" parTransId="{D5697314-4266-4E06-98BB-4F3DF6D91F87}" sibTransId="{53CAD87E-9817-430C-BA08-F483CE83A483}"/>
    <dgm:cxn modelId="{B23468FB-CFA3-499D-BCFB-16DD68BBDFC7}" srcId="{C0298DB7-DD14-4E8F-A554-C36744EFF609}" destId="{02206DAA-326F-46F9-B717-3BD5BF9B2530}" srcOrd="2" destOrd="0" parTransId="{DE315298-4047-4754-9694-D0F9D2A715DF}" sibTransId="{B3D813C9-77F6-477C-AEA4-9C4C0DAD09E6}"/>
    <dgm:cxn modelId="{9749F53E-51A9-4B44-8C76-0434BE5E294E}" type="presOf" srcId="{02206DAA-326F-46F9-B717-3BD5BF9B2530}" destId="{82CFEAF0-49A9-462C-B854-F517DA816924}" srcOrd="0" destOrd="0" presId="urn:microsoft.com/office/officeart/2005/8/layout/radial4"/>
    <dgm:cxn modelId="{985E1A16-CAF7-4023-A9DF-FA2F5778BF53}" type="presOf" srcId="{1D8F6C3B-4C53-4695-B0AC-F789B952E13A}" destId="{1AD196FB-3395-4D55-906E-2B03997AD72E}" srcOrd="0" destOrd="0" presId="urn:microsoft.com/office/officeart/2005/8/layout/radial4"/>
    <dgm:cxn modelId="{A612870E-09D0-4268-8187-C489CADDD91D}" srcId="{7F6F824C-6036-42BE-82F9-602BD3F3C036}" destId="{C0298DB7-DD14-4E8F-A554-C36744EFF609}" srcOrd="0" destOrd="0" parTransId="{5A09F36E-25FB-44D6-8B1A-FCBBD12BC8DE}" sibTransId="{889C2E73-3E2D-4E0D-8044-0E50619F7C8E}"/>
    <dgm:cxn modelId="{F16518E8-C91C-42C4-9A00-91130EA24B9D}" type="presOf" srcId="{DB9AF160-2707-490B-95B3-CC24CBDB208C}" destId="{2AD00E22-E4D9-4C39-8891-E7A27E7A5853}" srcOrd="0" destOrd="0" presId="urn:microsoft.com/office/officeart/2005/8/layout/radial4"/>
    <dgm:cxn modelId="{FE6A2DE6-386C-4236-9C82-894A3172FCAB}" type="presOf" srcId="{DE315298-4047-4754-9694-D0F9D2A715DF}" destId="{B51510B8-5CB6-4842-80D8-055D3FEE0988}" srcOrd="0" destOrd="0" presId="urn:microsoft.com/office/officeart/2005/8/layout/radial4"/>
    <dgm:cxn modelId="{D320374A-C7D5-494D-9075-A386A2FC08E0}" srcId="{C0298DB7-DD14-4E8F-A554-C36744EFF609}" destId="{B5A48EC1-7F10-435A-9675-3CCB6DD85F56}" srcOrd="5" destOrd="0" parTransId="{2E68D03A-F7C3-4C9D-B1E7-21056D73C1F9}" sibTransId="{B3CE9F7F-58DC-4E6E-A4DC-77111D707483}"/>
    <dgm:cxn modelId="{F5AE7474-7DBD-4A8B-97F8-D87A489AE49B}" srcId="{C0298DB7-DD14-4E8F-A554-C36744EFF609}" destId="{4EF280C2-0F64-4811-969C-8D27D6C9DB82}" srcOrd="0" destOrd="0" parTransId="{050ED9FF-0C4C-41FE-9B50-F5B251B170DC}" sibTransId="{CA2C1D27-5CF2-419B-B667-68217351C816}"/>
    <dgm:cxn modelId="{8D31FE14-2EEC-4E28-B71A-75A67F06BC98}" type="presOf" srcId="{265A8276-B174-4086-B78C-D2FCD9271F95}" destId="{EA73E927-398E-46AB-A305-8A7C6CB32E5F}" srcOrd="0" destOrd="0" presId="urn:microsoft.com/office/officeart/2005/8/layout/radial4"/>
    <dgm:cxn modelId="{EB35E10D-D6EB-4A2B-A5B5-35F497B3D107}" type="presParOf" srcId="{2F58B0E6-39B8-47D6-9F79-D510E4CA8CF5}" destId="{AB7337D9-2200-4344-A047-C61C4FCDD987}" srcOrd="0" destOrd="0" presId="urn:microsoft.com/office/officeart/2005/8/layout/radial4"/>
    <dgm:cxn modelId="{FB7A374C-20D9-42DD-8442-9FAD8856C0C1}" type="presParOf" srcId="{2F58B0E6-39B8-47D6-9F79-D510E4CA8CF5}" destId="{2503FA46-6FEE-4357-9A68-1DD7F93FAD42}" srcOrd="1" destOrd="0" presId="urn:microsoft.com/office/officeart/2005/8/layout/radial4"/>
    <dgm:cxn modelId="{ABB16F20-E915-42D1-BD7E-99E33BD7A97F}" type="presParOf" srcId="{2F58B0E6-39B8-47D6-9F79-D510E4CA8CF5}" destId="{C152AC39-1508-4F47-9993-FB1BEA2A9EA4}" srcOrd="2" destOrd="0" presId="urn:microsoft.com/office/officeart/2005/8/layout/radial4"/>
    <dgm:cxn modelId="{1AF8FD2A-06B9-4369-A821-CCF007B554BC}" type="presParOf" srcId="{2F58B0E6-39B8-47D6-9F79-D510E4CA8CF5}" destId="{5657DC8F-2583-40A8-A313-E3F88987F77D}" srcOrd="3" destOrd="0" presId="urn:microsoft.com/office/officeart/2005/8/layout/radial4"/>
    <dgm:cxn modelId="{E43C24DD-A1FF-4E39-BB0F-F0B301CBCB08}" type="presParOf" srcId="{2F58B0E6-39B8-47D6-9F79-D510E4CA8CF5}" destId="{E26ACDE9-6017-40A6-BE2A-89EBF629505C}" srcOrd="4" destOrd="0" presId="urn:microsoft.com/office/officeart/2005/8/layout/radial4"/>
    <dgm:cxn modelId="{6BA67507-EF26-4F21-84D2-BEE4D7A86F28}" type="presParOf" srcId="{2F58B0E6-39B8-47D6-9F79-D510E4CA8CF5}" destId="{B51510B8-5CB6-4842-80D8-055D3FEE0988}" srcOrd="5" destOrd="0" presId="urn:microsoft.com/office/officeart/2005/8/layout/radial4"/>
    <dgm:cxn modelId="{28259635-C108-49B8-80B8-FB552AF83E69}" type="presParOf" srcId="{2F58B0E6-39B8-47D6-9F79-D510E4CA8CF5}" destId="{82CFEAF0-49A9-462C-B854-F517DA816924}" srcOrd="6" destOrd="0" presId="urn:microsoft.com/office/officeart/2005/8/layout/radial4"/>
    <dgm:cxn modelId="{F7B742D4-4518-41B3-B295-A8202F7F8AC9}" type="presParOf" srcId="{2F58B0E6-39B8-47D6-9F79-D510E4CA8CF5}" destId="{1AD196FB-3395-4D55-906E-2B03997AD72E}" srcOrd="7" destOrd="0" presId="urn:microsoft.com/office/officeart/2005/8/layout/radial4"/>
    <dgm:cxn modelId="{AC9772D0-B882-4307-BBDF-5A3C58C7A3EC}" type="presParOf" srcId="{2F58B0E6-39B8-47D6-9F79-D510E4CA8CF5}" destId="{2AD00E22-E4D9-4C39-8891-E7A27E7A5853}" srcOrd="8" destOrd="0" presId="urn:microsoft.com/office/officeart/2005/8/layout/radial4"/>
    <dgm:cxn modelId="{9919A012-FD58-4C52-9D65-D3C3D412FBE2}" type="presParOf" srcId="{2F58B0E6-39B8-47D6-9F79-D510E4CA8CF5}" destId="{1CC720DB-9211-476C-ACC7-BF341E46959D}" srcOrd="9" destOrd="0" presId="urn:microsoft.com/office/officeart/2005/8/layout/radial4"/>
    <dgm:cxn modelId="{14E09993-FD55-4D5D-BC82-59A9B84944DD}" type="presParOf" srcId="{2F58B0E6-39B8-47D6-9F79-D510E4CA8CF5}" destId="{EA73E927-398E-46AB-A305-8A7C6CB32E5F}" srcOrd="10" destOrd="0" presId="urn:microsoft.com/office/officeart/2005/8/layout/radial4"/>
    <dgm:cxn modelId="{CB6BFB73-D82B-4CC1-90BA-64FEAE73A2D8}" type="presParOf" srcId="{2F58B0E6-39B8-47D6-9F79-D510E4CA8CF5}" destId="{323D7B9D-444B-4659-95FC-D7B5BFFE0604}" srcOrd="11" destOrd="0" presId="urn:microsoft.com/office/officeart/2005/8/layout/radial4"/>
    <dgm:cxn modelId="{B6E14989-9559-442E-B6CB-EBBCFB098AFE}" type="presParOf" srcId="{2F58B0E6-39B8-47D6-9F79-D510E4CA8CF5}" destId="{39B9EA53-6E7F-4C46-9170-63F5513B1B2C}" srcOrd="12" destOrd="0" presId="urn:microsoft.com/office/officeart/2005/8/layout/radial4"/>
    <dgm:cxn modelId="{98AE043B-8267-4F8B-9D52-F1194FDBAA3D}" type="presParOf" srcId="{2F58B0E6-39B8-47D6-9F79-D510E4CA8CF5}" destId="{0591170A-F09E-40DA-9D81-C39A2A54EBAD}" srcOrd="13" destOrd="0" presId="urn:microsoft.com/office/officeart/2005/8/layout/radial4"/>
    <dgm:cxn modelId="{95CBD32A-F8E7-49C7-83C2-F4B8DDFD971A}" type="presParOf" srcId="{2F58B0E6-39B8-47D6-9F79-D510E4CA8CF5}" destId="{37924F3A-25E7-482F-B690-D83A4B7AF7F5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469946-5216-452C-8EEE-F8D7C21FEC75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ABF3CCD0-847E-4954-9043-1D542151BC6D}">
      <dgm:prSet phldrT="[Text]" custT="1"/>
      <dgm:spPr/>
      <dgm:t>
        <a:bodyPr/>
        <a:lstStyle/>
        <a:p>
          <a:r>
            <a:rPr lang="en-IE" sz="2800" dirty="0" smtClean="0"/>
            <a:t>Risk Assessment</a:t>
          </a:r>
          <a:endParaRPr lang="en-IE" sz="2800" dirty="0"/>
        </a:p>
      </dgm:t>
    </dgm:pt>
    <dgm:pt modelId="{6CBFF715-F9AE-4628-8AD6-61167AB8AFAD}" type="parTrans" cxnId="{EF12F691-EAA7-4ECE-8B7D-9277144A91B5}">
      <dgm:prSet/>
      <dgm:spPr/>
      <dgm:t>
        <a:bodyPr/>
        <a:lstStyle/>
        <a:p>
          <a:endParaRPr lang="en-IE"/>
        </a:p>
      </dgm:t>
    </dgm:pt>
    <dgm:pt modelId="{4166FA9A-671A-4C13-A75F-2D460F9B840C}" type="sibTrans" cxnId="{EF12F691-EAA7-4ECE-8B7D-9277144A91B5}">
      <dgm:prSet/>
      <dgm:spPr/>
      <dgm:t>
        <a:bodyPr/>
        <a:lstStyle/>
        <a:p>
          <a:endParaRPr lang="en-IE"/>
        </a:p>
      </dgm:t>
    </dgm:pt>
    <dgm:pt modelId="{8472F7A5-B23A-49B9-8DBD-0AF210D6964B}">
      <dgm:prSet phldrT="[Text]"/>
      <dgm:spPr/>
      <dgm:t>
        <a:bodyPr/>
        <a:lstStyle/>
        <a:p>
          <a:r>
            <a:rPr lang="en-IE" dirty="0" smtClean="0"/>
            <a:t>SDS &amp; Label &amp; Other</a:t>
          </a:r>
          <a:endParaRPr lang="en-IE" dirty="0"/>
        </a:p>
      </dgm:t>
    </dgm:pt>
    <dgm:pt modelId="{D3754242-66A1-4FFE-8F29-83BA35E64828}" type="parTrans" cxnId="{21FEADD5-7037-46FD-937C-49A5A0441792}">
      <dgm:prSet/>
      <dgm:spPr/>
      <dgm:t>
        <a:bodyPr/>
        <a:lstStyle/>
        <a:p>
          <a:endParaRPr lang="en-IE"/>
        </a:p>
      </dgm:t>
    </dgm:pt>
    <dgm:pt modelId="{665F4AF4-92DA-40BB-A250-15961FAB6377}" type="sibTrans" cxnId="{21FEADD5-7037-46FD-937C-49A5A0441792}">
      <dgm:prSet/>
      <dgm:spPr/>
      <dgm:t>
        <a:bodyPr/>
        <a:lstStyle/>
        <a:p>
          <a:endParaRPr lang="en-IE"/>
        </a:p>
      </dgm:t>
    </dgm:pt>
    <dgm:pt modelId="{D6B250A5-96AC-4D27-8B48-3E14CEB23A31}">
      <dgm:prSet phldrT="[Text]"/>
      <dgm:spPr/>
      <dgm:t>
        <a:bodyPr/>
        <a:lstStyle/>
        <a:p>
          <a:r>
            <a:rPr lang="en-IE" dirty="0" smtClean="0"/>
            <a:t>Environment</a:t>
          </a:r>
          <a:endParaRPr lang="en-IE" dirty="0"/>
        </a:p>
      </dgm:t>
    </dgm:pt>
    <dgm:pt modelId="{ACA164E7-B57D-47D1-9820-B946DD45A0CC}" type="parTrans" cxnId="{1AC6903A-EA7A-41D2-8AA6-6C4C90970361}">
      <dgm:prSet/>
      <dgm:spPr/>
      <dgm:t>
        <a:bodyPr/>
        <a:lstStyle/>
        <a:p>
          <a:endParaRPr lang="en-IE"/>
        </a:p>
      </dgm:t>
    </dgm:pt>
    <dgm:pt modelId="{6662AFFD-79A3-41F7-A27F-2E6F9B4A4332}" type="sibTrans" cxnId="{1AC6903A-EA7A-41D2-8AA6-6C4C90970361}">
      <dgm:prSet/>
      <dgm:spPr/>
      <dgm:t>
        <a:bodyPr/>
        <a:lstStyle/>
        <a:p>
          <a:endParaRPr lang="en-IE"/>
        </a:p>
      </dgm:t>
    </dgm:pt>
    <dgm:pt modelId="{6EA86E70-06FE-4594-97F5-3C289ECADB47}">
      <dgm:prSet phldrT="[Text]"/>
      <dgm:spPr/>
      <dgm:t>
        <a:bodyPr/>
        <a:lstStyle/>
        <a:p>
          <a:r>
            <a:rPr lang="en-IE" dirty="0" smtClean="0"/>
            <a:t>Controls</a:t>
          </a:r>
          <a:endParaRPr lang="en-IE" dirty="0"/>
        </a:p>
      </dgm:t>
    </dgm:pt>
    <dgm:pt modelId="{780E6EBF-F5F4-4BAD-8624-E247CCA1449F}" type="parTrans" cxnId="{8F97ADFE-3CA4-4D4A-A58F-F56D62187B6F}">
      <dgm:prSet/>
      <dgm:spPr/>
      <dgm:t>
        <a:bodyPr/>
        <a:lstStyle/>
        <a:p>
          <a:endParaRPr lang="en-IE"/>
        </a:p>
      </dgm:t>
    </dgm:pt>
    <dgm:pt modelId="{0B58F3D9-04C7-4D2D-9475-67DEDD06E32A}" type="sibTrans" cxnId="{8F97ADFE-3CA4-4D4A-A58F-F56D62187B6F}">
      <dgm:prSet/>
      <dgm:spPr/>
      <dgm:t>
        <a:bodyPr/>
        <a:lstStyle/>
        <a:p>
          <a:endParaRPr lang="en-IE"/>
        </a:p>
      </dgm:t>
    </dgm:pt>
    <dgm:pt modelId="{6217ECF1-56B7-4874-B369-CA665015DEAD}">
      <dgm:prSet phldrT="[Text]"/>
      <dgm:spPr/>
      <dgm:t>
        <a:bodyPr/>
        <a:lstStyle/>
        <a:p>
          <a:r>
            <a:rPr lang="en-IE" dirty="0" smtClean="0"/>
            <a:t>Process ?</a:t>
          </a:r>
          <a:endParaRPr lang="en-IE" dirty="0"/>
        </a:p>
      </dgm:t>
    </dgm:pt>
    <dgm:pt modelId="{24E64C50-031E-48D8-BD9D-38FE8DB1B5D8}" type="parTrans" cxnId="{E9DDB3C3-82F2-4984-9004-0CBA41DE6702}">
      <dgm:prSet/>
      <dgm:spPr/>
      <dgm:t>
        <a:bodyPr/>
        <a:lstStyle/>
        <a:p>
          <a:endParaRPr lang="en-IE"/>
        </a:p>
      </dgm:t>
    </dgm:pt>
    <dgm:pt modelId="{9378C786-8EDE-4821-848B-85ED12614E65}" type="sibTrans" cxnId="{E9DDB3C3-82F2-4984-9004-0CBA41DE6702}">
      <dgm:prSet/>
      <dgm:spPr/>
      <dgm:t>
        <a:bodyPr/>
        <a:lstStyle/>
        <a:p>
          <a:endParaRPr lang="en-IE"/>
        </a:p>
      </dgm:t>
    </dgm:pt>
    <dgm:pt modelId="{7C875F3C-24DE-4702-B650-B4292E4243AB}">
      <dgm:prSet phldrT="[Text]"/>
      <dgm:spPr/>
      <dgm:t>
        <a:bodyPr/>
        <a:lstStyle/>
        <a:p>
          <a:r>
            <a:rPr lang="en-IE" dirty="0" smtClean="0"/>
            <a:t>CHECK</a:t>
          </a:r>
          <a:endParaRPr lang="en-IE" dirty="0"/>
        </a:p>
      </dgm:t>
    </dgm:pt>
    <dgm:pt modelId="{7B98393B-8A0A-437D-AD12-2C068539CB7E}" type="parTrans" cxnId="{6EF41377-4B63-4127-9806-3717B47162DD}">
      <dgm:prSet/>
      <dgm:spPr/>
      <dgm:t>
        <a:bodyPr/>
        <a:lstStyle/>
        <a:p>
          <a:endParaRPr lang="en-IE"/>
        </a:p>
      </dgm:t>
    </dgm:pt>
    <dgm:pt modelId="{4BBA3A79-1787-498B-8EC3-978CFC4E7B41}" type="sibTrans" cxnId="{6EF41377-4B63-4127-9806-3717B47162DD}">
      <dgm:prSet/>
      <dgm:spPr/>
      <dgm:t>
        <a:bodyPr/>
        <a:lstStyle/>
        <a:p>
          <a:endParaRPr lang="en-IE"/>
        </a:p>
      </dgm:t>
    </dgm:pt>
    <dgm:pt modelId="{F87468C0-ACE4-4759-AE3B-71808383EC56}">
      <dgm:prSet phldrT="[Text]"/>
      <dgm:spPr/>
      <dgm:t>
        <a:bodyPr/>
        <a:lstStyle/>
        <a:p>
          <a:r>
            <a:rPr lang="en-IE" dirty="0" smtClean="0"/>
            <a:t>LEV ?</a:t>
          </a:r>
          <a:endParaRPr lang="en-IE" dirty="0"/>
        </a:p>
      </dgm:t>
    </dgm:pt>
    <dgm:pt modelId="{930E6CA4-A84D-460D-972F-CB8E7AB8129B}" type="parTrans" cxnId="{27B27EB1-642A-4CF1-BFCE-21FC131CB9A2}">
      <dgm:prSet/>
      <dgm:spPr/>
      <dgm:t>
        <a:bodyPr/>
        <a:lstStyle/>
        <a:p>
          <a:endParaRPr lang="en-IE"/>
        </a:p>
      </dgm:t>
    </dgm:pt>
    <dgm:pt modelId="{2EE29E9C-3F99-48CB-82B4-167923FA5387}" type="sibTrans" cxnId="{27B27EB1-642A-4CF1-BFCE-21FC131CB9A2}">
      <dgm:prSet/>
      <dgm:spPr/>
      <dgm:t>
        <a:bodyPr/>
        <a:lstStyle/>
        <a:p>
          <a:endParaRPr lang="en-IE"/>
        </a:p>
      </dgm:t>
    </dgm:pt>
    <dgm:pt modelId="{EE007636-A25B-4DA0-9F84-F4E9A73B49B0}">
      <dgm:prSet phldrT="[Text]"/>
      <dgm:spPr/>
      <dgm:t>
        <a:bodyPr/>
        <a:lstStyle/>
        <a:p>
          <a:r>
            <a:rPr lang="en-IE" dirty="0" smtClean="0"/>
            <a:t>PPE ?</a:t>
          </a:r>
          <a:endParaRPr lang="en-IE" dirty="0"/>
        </a:p>
      </dgm:t>
    </dgm:pt>
    <dgm:pt modelId="{CCE67F18-0FCB-4D92-BAC1-4DB874B27B5B}" type="parTrans" cxnId="{82AD49ED-CAB8-4954-921B-9DF8C4001251}">
      <dgm:prSet/>
      <dgm:spPr/>
      <dgm:t>
        <a:bodyPr/>
        <a:lstStyle/>
        <a:p>
          <a:endParaRPr lang="en-IE"/>
        </a:p>
      </dgm:t>
    </dgm:pt>
    <dgm:pt modelId="{D3FA0E3E-01B7-4C5A-AB24-09497A3C43E2}" type="sibTrans" cxnId="{82AD49ED-CAB8-4954-921B-9DF8C4001251}">
      <dgm:prSet/>
      <dgm:spPr/>
      <dgm:t>
        <a:bodyPr/>
        <a:lstStyle/>
        <a:p>
          <a:endParaRPr lang="en-IE"/>
        </a:p>
      </dgm:t>
    </dgm:pt>
    <dgm:pt modelId="{D191FD2B-18BF-485C-B38A-656503FF318B}">
      <dgm:prSet phldrT="[Text]"/>
      <dgm:spPr/>
      <dgm:t>
        <a:bodyPr/>
        <a:lstStyle/>
        <a:p>
          <a:r>
            <a:rPr lang="en-IE" dirty="0" smtClean="0"/>
            <a:t>Process / Task</a:t>
          </a:r>
          <a:endParaRPr lang="en-IE" dirty="0"/>
        </a:p>
      </dgm:t>
    </dgm:pt>
    <dgm:pt modelId="{179589EF-69F6-447C-BEB5-F98E32C7BBFE}" type="parTrans" cxnId="{CFD48859-FA55-4737-8873-17923566B535}">
      <dgm:prSet/>
      <dgm:spPr/>
      <dgm:t>
        <a:bodyPr/>
        <a:lstStyle/>
        <a:p>
          <a:endParaRPr lang="en-IE"/>
        </a:p>
      </dgm:t>
    </dgm:pt>
    <dgm:pt modelId="{211D338B-991C-400F-A504-29991447C7BE}" type="sibTrans" cxnId="{CFD48859-FA55-4737-8873-17923566B535}">
      <dgm:prSet/>
      <dgm:spPr/>
      <dgm:t>
        <a:bodyPr/>
        <a:lstStyle/>
        <a:p>
          <a:endParaRPr lang="en-IE"/>
        </a:p>
      </dgm:t>
    </dgm:pt>
    <dgm:pt modelId="{24FB25A5-16E4-479D-BD47-4AC565513E1E}">
      <dgm:prSet/>
      <dgm:spPr/>
      <dgm:t>
        <a:bodyPr/>
        <a:lstStyle/>
        <a:p>
          <a:r>
            <a:rPr lang="en-IE" dirty="0" smtClean="0"/>
            <a:t>Training</a:t>
          </a:r>
          <a:endParaRPr lang="en-IE" dirty="0"/>
        </a:p>
      </dgm:t>
    </dgm:pt>
    <dgm:pt modelId="{D2AC7B78-A13A-453E-9FC7-950FB138781D}" type="parTrans" cxnId="{F4A9A143-7032-4AAB-8F28-91A273FEBBBE}">
      <dgm:prSet/>
      <dgm:spPr/>
      <dgm:t>
        <a:bodyPr/>
        <a:lstStyle/>
        <a:p>
          <a:endParaRPr lang="en-IE"/>
        </a:p>
      </dgm:t>
    </dgm:pt>
    <dgm:pt modelId="{F50F9199-A754-48C4-8722-F3FFEA7D97D0}" type="sibTrans" cxnId="{F4A9A143-7032-4AAB-8F28-91A273FEBBBE}">
      <dgm:prSet/>
      <dgm:spPr/>
      <dgm:t>
        <a:bodyPr/>
        <a:lstStyle/>
        <a:p>
          <a:endParaRPr lang="en-IE"/>
        </a:p>
      </dgm:t>
    </dgm:pt>
    <dgm:pt modelId="{706BA5D3-481B-4003-B708-E14008DE788F}">
      <dgm:prSet/>
      <dgm:spPr/>
      <dgm:t>
        <a:bodyPr/>
        <a:lstStyle/>
        <a:p>
          <a:r>
            <a:rPr lang="en-IE" dirty="0" smtClean="0"/>
            <a:t>Maintenance</a:t>
          </a:r>
          <a:endParaRPr lang="en-IE" dirty="0"/>
        </a:p>
      </dgm:t>
    </dgm:pt>
    <dgm:pt modelId="{221B3AF8-E48A-4A30-8CC6-78037B8864F7}" type="parTrans" cxnId="{0E723111-21BA-4F6C-855E-B179346AFE44}">
      <dgm:prSet/>
      <dgm:spPr/>
      <dgm:t>
        <a:bodyPr/>
        <a:lstStyle/>
        <a:p>
          <a:endParaRPr lang="en-IE"/>
        </a:p>
      </dgm:t>
    </dgm:pt>
    <dgm:pt modelId="{C6D82345-B134-4CBB-A210-F583D90EB833}" type="sibTrans" cxnId="{0E723111-21BA-4F6C-855E-B179346AFE44}">
      <dgm:prSet/>
      <dgm:spPr/>
      <dgm:t>
        <a:bodyPr/>
        <a:lstStyle/>
        <a:p>
          <a:endParaRPr lang="en-IE"/>
        </a:p>
      </dgm:t>
    </dgm:pt>
    <dgm:pt modelId="{1571F2D1-889A-43F2-84C8-A583DD7742DC}">
      <dgm:prSet/>
      <dgm:spPr/>
      <dgm:t>
        <a:bodyPr/>
        <a:lstStyle/>
        <a:p>
          <a:r>
            <a:rPr lang="en-IE" dirty="0" smtClean="0"/>
            <a:t>Monitoring – audit, air, HS</a:t>
          </a:r>
          <a:endParaRPr lang="en-IE" dirty="0"/>
        </a:p>
      </dgm:t>
    </dgm:pt>
    <dgm:pt modelId="{064C1EEE-A17B-4E9E-8A39-502BD0CF6EE0}" type="parTrans" cxnId="{FFFD8A84-D613-4AAC-9984-AF7E88632B8E}">
      <dgm:prSet/>
      <dgm:spPr/>
      <dgm:t>
        <a:bodyPr/>
        <a:lstStyle/>
        <a:p>
          <a:endParaRPr lang="en-IE"/>
        </a:p>
      </dgm:t>
    </dgm:pt>
    <dgm:pt modelId="{E6DE3DDA-82CF-4196-9C33-927CDDB6FA03}" type="sibTrans" cxnId="{FFFD8A84-D613-4AAC-9984-AF7E88632B8E}">
      <dgm:prSet/>
      <dgm:spPr/>
      <dgm:t>
        <a:bodyPr/>
        <a:lstStyle/>
        <a:p>
          <a:endParaRPr lang="en-IE"/>
        </a:p>
      </dgm:t>
    </dgm:pt>
    <dgm:pt modelId="{0A2E0307-0BA3-4B6C-A21D-FE64872F6ECD}">
      <dgm:prSet phldrT="[Text]"/>
      <dgm:spPr/>
      <dgm:t>
        <a:bodyPr/>
        <a:lstStyle/>
        <a:p>
          <a:r>
            <a:rPr lang="en-IE" dirty="0" smtClean="0"/>
            <a:t>Who &amp; How?</a:t>
          </a:r>
          <a:endParaRPr lang="en-IE" dirty="0"/>
        </a:p>
      </dgm:t>
    </dgm:pt>
    <dgm:pt modelId="{26AB1F0A-6FCF-4444-B225-2A677B28F02A}" type="parTrans" cxnId="{300B685C-8120-4F67-AD51-83730EDBAC8A}">
      <dgm:prSet/>
      <dgm:spPr/>
      <dgm:t>
        <a:bodyPr/>
        <a:lstStyle/>
        <a:p>
          <a:endParaRPr lang="en-IE"/>
        </a:p>
      </dgm:t>
    </dgm:pt>
    <dgm:pt modelId="{B9ABD502-4393-436F-9F63-DFF607D57B1C}" type="sibTrans" cxnId="{300B685C-8120-4F67-AD51-83730EDBAC8A}">
      <dgm:prSet/>
      <dgm:spPr/>
      <dgm:t>
        <a:bodyPr/>
        <a:lstStyle/>
        <a:p>
          <a:endParaRPr lang="en-IE"/>
        </a:p>
      </dgm:t>
    </dgm:pt>
    <dgm:pt modelId="{8FA2BFED-EF6B-4CB7-BE48-E1E1F65E8D9C}" type="pres">
      <dgm:prSet presAssocID="{60469946-5216-452C-8EEE-F8D7C21FEC7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681CAF91-A31E-4C4B-B831-462333DBAD93}" type="pres">
      <dgm:prSet presAssocID="{60469946-5216-452C-8EEE-F8D7C21FEC75}" presName="tSp" presStyleCnt="0"/>
      <dgm:spPr/>
    </dgm:pt>
    <dgm:pt modelId="{DF0E002C-081F-4A07-A3EF-F7DA6F335C81}" type="pres">
      <dgm:prSet presAssocID="{60469946-5216-452C-8EEE-F8D7C21FEC75}" presName="bSp" presStyleCnt="0"/>
      <dgm:spPr/>
    </dgm:pt>
    <dgm:pt modelId="{E330457E-9DC0-4A71-ABD7-4FBAD8136636}" type="pres">
      <dgm:prSet presAssocID="{60469946-5216-452C-8EEE-F8D7C21FEC75}" presName="process" presStyleCnt="0"/>
      <dgm:spPr/>
    </dgm:pt>
    <dgm:pt modelId="{ADC949A5-68F4-4125-A18C-F66337AEFBF5}" type="pres">
      <dgm:prSet presAssocID="{ABF3CCD0-847E-4954-9043-1D542151BC6D}" presName="composite1" presStyleCnt="0"/>
      <dgm:spPr/>
    </dgm:pt>
    <dgm:pt modelId="{0FAE2DA3-16F3-4E1E-BDD5-CFB5993B6146}" type="pres">
      <dgm:prSet presAssocID="{ABF3CCD0-847E-4954-9043-1D542151BC6D}" presName="dummyNode1" presStyleLbl="node1" presStyleIdx="0" presStyleCnt="3"/>
      <dgm:spPr/>
    </dgm:pt>
    <dgm:pt modelId="{0778A37E-432A-41F5-9943-40ABE6C1E30F}" type="pres">
      <dgm:prSet presAssocID="{ABF3CCD0-847E-4954-9043-1D542151BC6D}" presName="childNode1" presStyleLbl="bgAcc1" presStyleIdx="0" presStyleCnt="3" custScaleX="133652" custLinFactNeighborX="-229" custLinFactNeighborY="-609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6CA7578-F6DC-48C9-9568-7B77F03576F0}" type="pres">
      <dgm:prSet presAssocID="{ABF3CCD0-847E-4954-9043-1D542151BC6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5C8789CE-4C87-4826-9C24-DA81951EB0C4}" type="pres">
      <dgm:prSet presAssocID="{ABF3CCD0-847E-4954-9043-1D542151BC6D}" presName="parentNode1" presStyleLbl="node1" presStyleIdx="0" presStyleCnt="3" custScaleX="163822" custScaleY="188874" custLinFactNeighborX="-18793" custLinFactNeighborY="29955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13F1710-4542-4D33-BF1A-3F9FE8BDC8C3}" type="pres">
      <dgm:prSet presAssocID="{ABF3CCD0-847E-4954-9043-1D542151BC6D}" presName="connSite1" presStyleCnt="0"/>
      <dgm:spPr/>
    </dgm:pt>
    <dgm:pt modelId="{18060F47-3D6F-42EF-87CC-7539687A9B2D}" type="pres">
      <dgm:prSet presAssocID="{4166FA9A-671A-4C13-A75F-2D460F9B840C}" presName="Name9" presStyleLbl="sibTrans2D1" presStyleIdx="0" presStyleCnt="2"/>
      <dgm:spPr/>
      <dgm:t>
        <a:bodyPr/>
        <a:lstStyle/>
        <a:p>
          <a:endParaRPr lang="en-IE"/>
        </a:p>
      </dgm:t>
    </dgm:pt>
    <dgm:pt modelId="{06742D33-3C5D-445E-B8BC-478EB52037E2}" type="pres">
      <dgm:prSet presAssocID="{6EA86E70-06FE-4594-97F5-3C289ECADB47}" presName="composite2" presStyleCnt="0"/>
      <dgm:spPr/>
    </dgm:pt>
    <dgm:pt modelId="{495F23A6-3260-49F7-ACFB-A2A677A4ADFF}" type="pres">
      <dgm:prSet presAssocID="{6EA86E70-06FE-4594-97F5-3C289ECADB47}" presName="dummyNode2" presStyleLbl="node1" presStyleIdx="0" presStyleCnt="3"/>
      <dgm:spPr/>
    </dgm:pt>
    <dgm:pt modelId="{F6BA8356-B9AE-4A43-A5CA-D1511A10BA8A}" type="pres">
      <dgm:prSet presAssocID="{6EA86E70-06FE-4594-97F5-3C289ECADB4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9A57EC5-C0B7-4C7E-B8FF-25A2FDB9149F}" type="pres">
      <dgm:prSet presAssocID="{6EA86E70-06FE-4594-97F5-3C289ECADB4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626EBE3-1E94-417B-B9B7-0AB0873C826C}" type="pres">
      <dgm:prSet presAssocID="{6EA86E70-06FE-4594-97F5-3C289ECADB47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E3B9E7B8-5454-4E01-99CF-9F65D566D6EB}" type="pres">
      <dgm:prSet presAssocID="{6EA86E70-06FE-4594-97F5-3C289ECADB47}" presName="connSite2" presStyleCnt="0"/>
      <dgm:spPr/>
    </dgm:pt>
    <dgm:pt modelId="{9736DE34-65BE-414B-BCDC-B783BACE7937}" type="pres">
      <dgm:prSet presAssocID="{0B58F3D9-04C7-4D2D-9475-67DEDD06E32A}" presName="Name18" presStyleLbl="sibTrans2D1" presStyleIdx="1" presStyleCnt="2"/>
      <dgm:spPr/>
      <dgm:t>
        <a:bodyPr/>
        <a:lstStyle/>
        <a:p>
          <a:endParaRPr lang="en-IE"/>
        </a:p>
      </dgm:t>
    </dgm:pt>
    <dgm:pt modelId="{F4777F95-1771-431B-95D0-C2F5A63871D6}" type="pres">
      <dgm:prSet presAssocID="{7C875F3C-24DE-4702-B650-B4292E4243AB}" presName="composite1" presStyleCnt="0"/>
      <dgm:spPr/>
    </dgm:pt>
    <dgm:pt modelId="{3F16FA58-AFA2-4138-8934-5BC7B63BAB19}" type="pres">
      <dgm:prSet presAssocID="{7C875F3C-24DE-4702-B650-B4292E4243AB}" presName="dummyNode1" presStyleLbl="node1" presStyleIdx="1" presStyleCnt="3"/>
      <dgm:spPr/>
    </dgm:pt>
    <dgm:pt modelId="{4210E429-06C2-4BCE-B901-F65A9D4F91AC}" type="pres">
      <dgm:prSet presAssocID="{7C875F3C-24DE-4702-B650-B4292E4243AB}" presName="childNode1" presStyleLbl="bgAcc1" presStyleIdx="2" presStyleCnt="3" custScaleX="130265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B518967-F6B9-4A44-B1FB-74E621C39C1F}" type="pres">
      <dgm:prSet presAssocID="{7C875F3C-24DE-4702-B650-B4292E4243A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628C303-AAC1-4657-84A0-E52A1BBDDCE8}" type="pres">
      <dgm:prSet presAssocID="{7C875F3C-24DE-4702-B650-B4292E4243A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F484BB73-4A5D-4583-AB0F-A7D7098D5F79}" type="pres">
      <dgm:prSet presAssocID="{7C875F3C-24DE-4702-B650-B4292E4243AB}" presName="connSite1" presStyleCnt="0"/>
      <dgm:spPr/>
    </dgm:pt>
  </dgm:ptLst>
  <dgm:cxnLst>
    <dgm:cxn modelId="{27B27EB1-642A-4CF1-BFCE-21FC131CB9A2}" srcId="{6EA86E70-06FE-4594-97F5-3C289ECADB47}" destId="{F87468C0-ACE4-4759-AE3B-71808383EC56}" srcOrd="1" destOrd="0" parTransId="{930E6CA4-A84D-460D-972F-CB8E7AB8129B}" sibTransId="{2EE29E9C-3F99-48CB-82B4-167923FA5387}"/>
    <dgm:cxn modelId="{0A7C9744-00F2-4651-AE62-EDB2665962D2}" type="presOf" srcId="{0A2E0307-0BA3-4B6C-A21D-FE64872F6ECD}" destId="{26CA7578-F6DC-48C9-9568-7B77F03576F0}" srcOrd="1" destOrd="3" presId="urn:microsoft.com/office/officeart/2005/8/layout/hProcess4"/>
    <dgm:cxn modelId="{82AD49ED-CAB8-4954-921B-9DF8C4001251}" srcId="{6EA86E70-06FE-4594-97F5-3C289ECADB47}" destId="{EE007636-A25B-4DA0-9F84-F4E9A73B49B0}" srcOrd="2" destOrd="0" parTransId="{CCE67F18-0FCB-4D92-BAC1-4DB874B27B5B}" sibTransId="{D3FA0E3E-01B7-4C5A-AB24-09497A3C43E2}"/>
    <dgm:cxn modelId="{A39B9454-34BA-4C57-8F5C-7B56DB8BE64A}" type="presOf" srcId="{6217ECF1-56B7-4874-B369-CA665015DEAD}" destId="{29A57EC5-C0B7-4C7E-B8FF-25A2FDB9149F}" srcOrd="1" destOrd="0" presId="urn:microsoft.com/office/officeart/2005/8/layout/hProcess4"/>
    <dgm:cxn modelId="{F7023372-66C5-4683-91D2-E99EC8A3FB67}" type="presOf" srcId="{706BA5D3-481B-4003-B708-E14008DE788F}" destId="{4210E429-06C2-4BCE-B901-F65A9D4F91AC}" srcOrd="0" destOrd="1" presId="urn:microsoft.com/office/officeart/2005/8/layout/hProcess4"/>
    <dgm:cxn modelId="{E9DDB3C3-82F2-4984-9004-0CBA41DE6702}" srcId="{6EA86E70-06FE-4594-97F5-3C289ECADB47}" destId="{6217ECF1-56B7-4874-B369-CA665015DEAD}" srcOrd="0" destOrd="0" parTransId="{24E64C50-031E-48D8-BD9D-38FE8DB1B5D8}" sibTransId="{9378C786-8EDE-4821-848B-85ED12614E65}"/>
    <dgm:cxn modelId="{F5A7330C-23EA-4C3B-8B13-5CB03B5D6974}" type="presOf" srcId="{D6B250A5-96AC-4D27-8B48-3E14CEB23A31}" destId="{26CA7578-F6DC-48C9-9568-7B77F03576F0}" srcOrd="1" destOrd="1" presId="urn:microsoft.com/office/officeart/2005/8/layout/hProcess4"/>
    <dgm:cxn modelId="{21FEADD5-7037-46FD-937C-49A5A0441792}" srcId="{ABF3CCD0-847E-4954-9043-1D542151BC6D}" destId="{8472F7A5-B23A-49B9-8DBD-0AF210D6964B}" srcOrd="0" destOrd="0" parTransId="{D3754242-66A1-4FFE-8F29-83BA35E64828}" sibTransId="{665F4AF4-92DA-40BB-A250-15961FAB6377}"/>
    <dgm:cxn modelId="{2087863D-755A-408E-9034-31E78BC8FEE9}" type="presOf" srcId="{F87468C0-ACE4-4759-AE3B-71808383EC56}" destId="{29A57EC5-C0B7-4C7E-B8FF-25A2FDB9149F}" srcOrd="1" destOrd="1" presId="urn:microsoft.com/office/officeart/2005/8/layout/hProcess4"/>
    <dgm:cxn modelId="{22E6B940-3153-4BF3-8C39-DE78DD6C6408}" type="presOf" srcId="{1571F2D1-889A-43F2-84C8-A583DD7742DC}" destId="{9B518967-F6B9-4A44-B1FB-74E621C39C1F}" srcOrd="1" destOrd="2" presId="urn:microsoft.com/office/officeart/2005/8/layout/hProcess4"/>
    <dgm:cxn modelId="{30958774-4435-45D9-AA5E-A79139A3C5B2}" type="presOf" srcId="{D191FD2B-18BF-485C-B38A-656503FF318B}" destId="{0778A37E-432A-41F5-9943-40ABE6C1E30F}" srcOrd="0" destOrd="2" presId="urn:microsoft.com/office/officeart/2005/8/layout/hProcess4"/>
    <dgm:cxn modelId="{F6743787-1806-4B0B-A703-98DB96118A55}" type="presOf" srcId="{D191FD2B-18BF-485C-B38A-656503FF318B}" destId="{26CA7578-F6DC-48C9-9568-7B77F03576F0}" srcOrd="1" destOrd="2" presId="urn:microsoft.com/office/officeart/2005/8/layout/hProcess4"/>
    <dgm:cxn modelId="{0E723111-21BA-4F6C-855E-B179346AFE44}" srcId="{7C875F3C-24DE-4702-B650-B4292E4243AB}" destId="{706BA5D3-481B-4003-B708-E14008DE788F}" srcOrd="1" destOrd="0" parTransId="{221B3AF8-E48A-4A30-8CC6-78037B8864F7}" sibTransId="{C6D82345-B134-4CBB-A210-F583D90EB833}"/>
    <dgm:cxn modelId="{44346A70-AE27-44DE-B8D4-8E0EB05A674C}" type="presOf" srcId="{4166FA9A-671A-4C13-A75F-2D460F9B840C}" destId="{18060F47-3D6F-42EF-87CC-7539687A9B2D}" srcOrd="0" destOrd="0" presId="urn:microsoft.com/office/officeart/2005/8/layout/hProcess4"/>
    <dgm:cxn modelId="{FEF46A02-A68E-429F-86D8-0C7E25177E83}" type="presOf" srcId="{6217ECF1-56B7-4874-B369-CA665015DEAD}" destId="{F6BA8356-B9AE-4A43-A5CA-D1511A10BA8A}" srcOrd="0" destOrd="0" presId="urn:microsoft.com/office/officeart/2005/8/layout/hProcess4"/>
    <dgm:cxn modelId="{D3BF7D51-13EE-419F-89C0-3A59C8268BA2}" type="presOf" srcId="{24FB25A5-16E4-479D-BD47-4AC565513E1E}" destId="{4210E429-06C2-4BCE-B901-F65A9D4F91AC}" srcOrd="0" destOrd="0" presId="urn:microsoft.com/office/officeart/2005/8/layout/hProcess4"/>
    <dgm:cxn modelId="{8F97ADFE-3CA4-4D4A-A58F-F56D62187B6F}" srcId="{60469946-5216-452C-8EEE-F8D7C21FEC75}" destId="{6EA86E70-06FE-4594-97F5-3C289ECADB47}" srcOrd="1" destOrd="0" parTransId="{780E6EBF-F5F4-4BAD-8624-E247CCA1449F}" sibTransId="{0B58F3D9-04C7-4D2D-9475-67DEDD06E32A}"/>
    <dgm:cxn modelId="{1AC6903A-EA7A-41D2-8AA6-6C4C90970361}" srcId="{ABF3CCD0-847E-4954-9043-1D542151BC6D}" destId="{D6B250A5-96AC-4D27-8B48-3E14CEB23A31}" srcOrd="1" destOrd="0" parTransId="{ACA164E7-B57D-47D1-9820-B946DD45A0CC}" sibTransId="{6662AFFD-79A3-41F7-A27F-2E6F9B4A4332}"/>
    <dgm:cxn modelId="{5E295F01-84BB-4415-B724-705999B74FAB}" type="presOf" srcId="{8472F7A5-B23A-49B9-8DBD-0AF210D6964B}" destId="{0778A37E-432A-41F5-9943-40ABE6C1E30F}" srcOrd="0" destOrd="0" presId="urn:microsoft.com/office/officeart/2005/8/layout/hProcess4"/>
    <dgm:cxn modelId="{53DA1F32-574C-4495-A8B4-49A2A8418532}" type="presOf" srcId="{706BA5D3-481B-4003-B708-E14008DE788F}" destId="{9B518967-F6B9-4A44-B1FB-74E621C39C1F}" srcOrd="1" destOrd="1" presId="urn:microsoft.com/office/officeart/2005/8/layout/hProcess4"/>
    <dgm:cxn modelId="{6EF41377-4B63-4127-9806-3717B47162DD}" srcId="{60469946-5216-452C-8EEE-F8D7C21FEC75}" destId="{7C875F3C-24DE-4702-B650-B4292E4243AB}" srcOrd="2" destOrd="0" parTransId="{7B98393B-8A0A-437D-AD12-2C068539CB7E}" sibTransId="{4BBA3A79-1787-498B-8EC3-978CFC4E7B41}"/>
    <dgm:cxn modelId="{BC6890EE-155A-4B28-862B-350C1B90D607}" type="presOf" srcId="{F87468C0-ACE4-4759-AE3B-71808383EC56}" destId="{F6BA8356-B9AE-4A43-A5CA-D1511A10BA8A}" srcOrd="0" destOrd="1" presId="urn:microsoft.com/office/officeart/2005/8/layout/hProcess4"/>
    <dgm:cxn modelId="{023E501E-F05D-4C78-A1DC-9CABA9537169}" type="presOf" srcId="{24FB25A5-16E4-479D-BD47-4AC565513E1E}" destId="{9B518967-F6B9-4A44-B1FB-74E621C39C1F}" srcOrd="1" destOrd="0" presId="urn:microsoft.com/office/officeart/2005/8/layout/hProcess4"/>
    <dgm:cxn modelId="{F4A9A143-7032-4AAB-8F28-91A273FEBBBE}" srcId="{7C875F3C-24DE-4702-B650-B4292E4243AB}" destId="{24FB25A5-16E4-479D-BD47-4AC565513E1E}" srcOrd="0" destOrd="0" parTransId="{D2AC7B78-A13A-453E-9FC7-950FB138781D}" sibTransId="{F50F9199-A754-48C4-8722-F3FFEA7D97D0}"/>
    <dgm:cxn modelId="{69A52A5F-69AD-4069-A04E-49D12A50DB5E}" type="presOf" srcId="{ABF3CCD0-847E-4954-9043-1D542151BC6D}" destId="{5C8789CE-4C87-4826-9C24-DA81951EB0C4}" srcOrd="0" destOrd="0" presId="urn:microsoft.com/office/officeart/2005/8/layout/hProcess4"/>
    <dgm:cxn modelId="{5BE4DB65-8C38-420A-BE49-871F049BEECE}" type="presOf" srcId="{0B58F3D9-04C7-4D2D-9475-67DEDD06E32A}" destId="{9736DE34-65BE-414B-BCDC-B783BACE7937}" srcOrd="0" destOrd="0" presId="urn:microsoft.com/office/officeart/2005/8/layout/hProcess4"/>
    <dgm:cxn modelId="{FFFD8A84-D613-4AAC-9984-AF7E88632B8E}" srcId="{7C875F3C-24DE-4702-B650-B4292E4243AB}" destId="{1571F2D1-889A-43F2-84C8-A583DD7742DC}" srcOrd="2" destOrd="0" parTransId="{064C1EEE-A17B-4E9E-8A39-502BD0CF6EE0}" sibTransId="{E6DE3DDA-82CF-4196-9C33-927CDDB6FA03}"/>
    <dgm:cxn modelId="{71CAC482-790C-4662-B593-DF9F8CDDC146}" type="presOf" srcId="{0A2E0307-0BA3-4B6C-A21D-FE64872F6ECD}" destId="{0778A37E-432A-41F5-9943-40ABE6C1E30F}" srcOrd="0" destOrd="3" presId="urn:microsoft.com/office/officeart/2005/8/layout/hProcess4"/>
    <dgm:cxn modelId="{D7D87803-0BA4-4F54-86B1-1024E8C3BCEE}" type="presOf" srcId="{7C875F3C-24DE-4702-B650-B4292E4243AB}" destId="{F628C303-AAC1-4657-84A0-E52A1BBDDCE8}" srcOrd="0" destOrd="0" presId="urn:microsoft.com/office/officeart/2005/8/layout/hProcess4"/>
    <dgm:cxn modelId="{430E547A-5346-4798-BEE1-D2ED2280199B}" type="presOf" srcId="{EE007636-A25B-4DA0-9F84-F4E9A73B49B0}" destId="{29A57EC5-C0B7-4C7E-B8FF-25A2FDB9149F}" srcOrd="1" destOrd="2" presId="urn:microsoft.com/office/officeart/2005/8/layout/hProcess4"/>
    <dgm:cxn modelId="{F3125AF0-437F-44AC-86A0-E99A26077D61}" type="presOf" srcId="{60469946-5216-452C-8EEE-F8D7C21FEC75}" destId="{8FA2BFED-EF6B-4CB7-BE48-E1E1F65E8D9C}" srcOrd="0" destOrd="0" presId="urn:microsoft.com/office/officeart/2005/8/layout/hProcess4"/>
    <dgm:cxn modelId="{753DE229-4CA6-4596-957D-39C3592003F8}" type="presOf" srcId="{8472F7A5-B23A-49B9-8DBD-0AF210D6964B}" destId="{26CA7578-F6DC-48C9-9568-7B77F03576F0}" srcOrd="1" destOrd="0" presId="urn:microsoft.com/office/officeart/2005/8/layout/hProcess4"/>
    <dgm:cxn modelId="{9B86F41B-25C3-4ADD-A757-088A9B93E807}" type="presOf" srcId="{1571F2D1-889A-43F2-84C8-A583DD7742DC}" destId="{4210E429-06C2-4BCE-B901-F65A9D4F91AC}" srcOrd="0" destOrd="2" presId="urn:microsoft.com/office/officeart/2005/8/layout/hProcess4"/>
    <dgm:cxn modelId="{EF12F691-EAA7-4ECE-8B7D-9277144A91B5}" srcId="{60469946-5216-452C-8EEE-F8D7C21FEC75}" destId="{ABF3CCD0-847E-4954-9043-1D542151BC6D}" srcOrd="0" destOrd="0" parTransId="{6CBFF715-F9AE-4628-8AD6-61167AB8AFAD}" sibTransId="{4166FA9A-671A-4C13-A75F-2D460F9B840C}"/>
    <dgm:cxn modelId="{CFD48859-FA55-4737-8873-17923566B535}" srcId="{ABF3CCD0-847E-4954-9043-1D542151BC6D}" destId="{D191FD2B-18BF-485C-B38A-656503FF318B}" srcOrd="2" destOrd="0" parTransId="{179589EF-69F6-447C-BEB5-F98E32C7BBFE}" sibTransId="{211D338B-991C-400F-A504-29991447C7BE}"/>
    <dgm:cxn modelId="{7231412D-CA02-4D0F-9DDD-4501978EDF61}" type="presOf" srcId="{EE007636-A25B-4DA0-9F84-F4E9A73B49B0}" destId="{F6BA8356-B9AE-4A43-A5CA-D1511A10BA8A}" srcOrd="0" destOrd="2" presId="urn:microsoft.com/office/officeart/2005/8/layout/hProcess4"/>
    <dgm:cxn modelId="{17CEA727-37D9-4B90-A6CA-7F6C21FF1443}" type="presOf" srcId="{6EA86E70-06FE-4594-97F5-3C289ECADB47}" destId="{3626EBE3-1E94-417B-B9B7-0AB0873C826C}" srcOrd="0" destOrd="0" presId="urn:microsoft.com/office/officeart/2005/8/layout/hProcess4"/>
    <dgm:cxn modelId="{300B685C-8120-4F67-AD51-83730EDBAC8A}" srcId="{ABF3CCD0-847E-4954-9043-1D542151BC6D}" destId="{0A2E0307-0BA3-4B6C-A21D-FE64872F6ECD}" srcOrd="3" destOrd="0" parTransId="{26AB1F0A-6FCF-4444-B225-2A677B28F02A}" sibTransId="{B9ABD502-4393-436F-9F63-DFF607D57B1C}"/>
    <dgm:cxn modelId="{A26D8D86-2CEC-41AC-BBAE-9AF9F6229A07}" type="presOf" srcId="{D6B250A5-96AC-4D27-8B48-3E14CEB23A31}" destId="{0778A37E-432A-41F5-9943-40ABE6C1E30F}" srcOrd="0" destOrd="1" presId="urn:microsoft.com/office/officeart/2005/8/layout/hProcess4"/>
    <dgm:cxn modelId="{98BA7424-E87B-41BD-BA11-F54534169A8A}" type="presParOf" srcId="{8FA2BFED-EF6B-4CB7-BE48-E1E1F65E8D9C}" destId="{681CAF91-A31E-4C4B-B831-462333DBAD93}" srcOrd="0" destOrd="0" presId="urn:microsoft.com/office/officeart/2005/8/layout/hProcess4"/>
    <dgm:cxn modelId="{192C7B1A-D863-4AC0-897F-FA6034139DC9}" type="presParOf" srcId="{8FA2BFED-EF6B-4CB7-BE48-E1E1F65E8D9C}" destId="{DF0E002C-081F-4A07-A3EF-F7DA6F335C81}" srcOrd="1" destOrd="0" presId="urn:microsoft.com/office/officeart/2005/8/layout/hProcess4"/>
    <dgm:cxn modelId="{16A16A3A-DE7A-484A-9B61-561D32F88B65}" type="presParOf" srcId="{8FA2BFED-EF6B-4CB7-BE48-E1E1F65E8D9C}" destId="{E330457E-9DC0-4A71-ABD7-4FBAD8136636}" srcOrd="2" destOrd="0" presId="urn:microsoft.com/office/officeart/2005/8/layout/hProcess4"/>
    <dgm:cxn modelId="{59F292B1-6E56-4564-99BE-E75F4460ED69}" type="presParOf" srcId="{E330457E-9DC0-4A71-ABD7-4FBAD8136636}" destId="{ADC949A5-68F4-4125-A18C-F66337AEFBF5}" srcOrd="0" destOrd="0" presId="urn:microsoft.com/office/officeart/2005/8/layout/hProcess4"/>
    <dgm:cxn modelId="{19A27E9F-26EA-43DD-9D69-752B18EE613B}" type="presParOf" srcId="{ADC949A5-68F4-4125-A18C-F66337AEFBF5}" destId="{0FAE2DA3-16F3-4E1E-BDD5-CFB5993B6146}" srcOrd="0" destOrd="0" presId="urn:microsoft.com/office/officeart/2005/8/layout/hProcess4"/>
    <dgm:cxn modelId="{B255A34B-82B4-48CE-85A0-FB9AC8F963B3}" type="presParOf" srcId="{ADC949A5-68F4-4125-A18C-F66337AEFBF5}" destId="{0778A37E-432A-41F5-9943-40ABE6C1E30F}" srcOrd="1" destOrd="0" presId="urn:microsoft.com/office/officeart/2005/8/layout/hProcess4"/>
    <dgm:cxn modelId="{35C86FF3-E259-4546-AB6A-7BBA0637DA86}" type="presParOf" srcId="{ADC949A5-68F4-4125-A18C-F66337AEFBF5}" destId="{26CA7578-F6DC-48C9-9568-7B77F03576F0}" srcOrd="2" destOrd="0" presId="urn:microsoft.com/office/officeart/2005/8/layout/hProcess4"/>
    <dgm:cxn modelId="{BD231BFC-B23D-4690-9F6C-079B8C348F65}" type="presParOf" srcId="{ADC949A5-68F4-4125-A18C-F66337AEFBF5}" destId="{5C8789CE-4C87-4826-9C24-DA81951EB0C4}" srcOrd="3" destOrd="0" presId="urn:microsoft.com/office/officeart/2005/8/layout/hProcess4"/>
    <dgm:cxn modelId="{610080C2-5CCB-4AFA-A9EB-EF682FC74B82}" type="presParOf" srcId="{ADC949A5-68F4-4125-A18C-F66337AEFBF5}" destId="{613F1710-4542-4D33-BF1A-3F9FE8BDC8C3}" srcOrd="4" destOrd="0" presId="urn:microsoft.com/office/officeart/2005/8/layout/hProcess4"/>
    <dgm:cxn modelId="{24AACA3A-3848-45A9-A936-DC34F0883C64}" type="presParOf" srcId="{E330457E-9DC0-4A71-ABD7-4FBAD8136636}" destId="{18060F47-3D6F-42EF-87CC-7539687A9B2D}" srcOrd="1" destOrd="0" presId="urn:microsoft.com/office/officeart/2005/8/layout/hProcess4"/>
    <dgm:cxn modelId="{45CF435A-AA55-4475-B3D0-BC0C93AADC47}" type="presParOf" srcId="{E330457E-9DC0-4A71-ABD7-4FBAD8136636}" destId="{06742D33-3C5D-445E-B8BC-478EB52037E2}" srcOrd="2" destOrd="0" presId="urn:microsoft.com/office/officeart/2005/8/layout/hProcess4"/>
    <dgm:cxn modelId="{D6284A3A-5568-4005-A7DB-995C84B9CF3D}" type="presParOf" srcId="{06742D33-3C5D-445E-B8BC-478EB52037E2}" destId="{495F23A6-3260-49F7-ACFB-A2A677A4ADFF}" srcOrd="0" destOrd="0" presId="urn:microsoft.com/office/officeart/2005/8/layout/hProcess4"/>
    <dgm:cxn modelId="{6095E317-1F66-41F3-9D49-25ECB6492500}" type="presParOf" srcId="{06742D33-3C5D-445E-B8BC-478EB52037E2}" destId="{F6BA8356-B9AE-4A43-A5CA-D1511A10BA8A}" srcOrd="1" destOrd="0" presId="urn:microsoft.com/office/officeart/2005/8/layout/hProcess4"/>
    <dgm:cxn modelId="{BF89CEB9-05BE-42CF-9400-22069E3065B1}" type="presParOf" srcId="{06742D33-3C5D-445E-B8BC-478EB52037E2}" destId="{29A57EC5-C0B7-4C7E-B8FF-25A2FDB9149F}" srcOrd="2" destOrd="0" presId="urn:microsoft.com/office/officeart/2005/8/layout/hProcess4"/>
    <dgm:cxn modelId="{15A8CD66-3DFF-4B14-8AD4-7EE46A78F4ED}" type="presParOf" srcId="{06742D33-3C5D-445E-B8BC-478EB52037E2}" destId="{3626EBE3-1E94-417B-B9B7-0AB0873C826C}" srcOrd="3" destOrd="0" presId="urn:microsoft.com/office/officeart/2005/8/layout/hProcess4"/>
    <dgm:cxn modelId="{D0FC43BB-C8D5-43E1-BAE4-584D8DF1DB88}" type="presParOf" srcId="{06742D33-3C5D-445E-B8BC-478EB52037E2}" destId="{E3B9E7B8-5454-4E01-99CF-9F65D566D6EB}" srcOrd="4" destOrd="0" presId="urn:microsoft.com/office/officeart/2005/8/layout/hProcess4"/>
    <dgm:cxn modelId="{E0AB86E3-3602-4A4F-8D0F-FEEFA6A8AA48}" type="presParOf" srcId="{E330457E-9DC0-4A71-ABD7-4FBAD8136636}" destId="{9736DE34-65BE-414B-BCDC-B783BACE7937}" srcOrd="3" destOrd="0" presId="urn:microsoft.com/office/officeart/2005/8/layout/hProcess4"/>
    <dgm:cxn modelId="{7EC9FFC4-1D88-44FC-A69D-82B89EB33F7B}" type="presParOf" srcId="{E330457E-9DC0-4A71-ABD7-4FBAD8136636}" destId="{F4777F95-1771-431B-95D0-C2F5A63871D6}" srcOrd="4" destOrd="0" presId="urn:microsoft.com/office/officeart/2005/8/layout/hProcess4"/>
    <dgm:cxn modelId="{DD1B4158-5EE9-43A0-91F6-17A8D07DB830}" type="presParOf" srcId="{F4777F95-1771-431B-95D0-C2F5A63871D6}" destId="{3F16FA58-AFA2-4138-8934-5BC7B63BAB19}" srcOrd="0" destOrd="0" presId="urn:microsoft.com/office/officeart/2005/8/layout/hProcess4"/>
    <dgm:cxn modelId="{13BBAD29-0D82-40AF-A1BB-A28A9E669D45}" type="presParOf" srcId="{F4777F95-1771-431B-95D0-C2F5A63871D6}" destId="{4210E429-06C2-4BCE-B901-F65A9D4F91AC}" srcOrd="1" destOrd="0" presId="urn:microsoft.com/office/officeart/2005/8/layout/hProcess4"/>
    <dgm:cxn modelId="{5A4D5646-7A9A-4A1A-B223-F0F07503E647}" type="presParOf" srcId="{F4777F95-1771-431B-95D0-C2F5A63871D6}" destId="{9B518967-F6B9-4A44-B1FB-74E621C39C1F}" srcOrd="2" destOrd="0" presId="urn:microsoft.com/office/officeart/2005/8/layout/hProcess4"/>
    <dgm:cxn modelId="{3C5895C2-A931-443C-87F0-94B41613C8C2}" type="presParOf" srcId="{F4777F95-1771-431B-95D0-C2F5A63871D6}" destId="{F628C303-AAC1-4657-84A0-E52A1BBDDCE8}" srcOrd="3" destOrd="0" presId="urn:microsoft.com/office/officeart/2005/8/layout/hProcess4"/>
    <dgm:cxn modelId="{CA78484B-0757-408E-845B-A744B227F755}" type="presParOf" srcId="{F4777F95-1771-431B-95D0-C2F5A63871D6}" destId="{F484BB73-4A5D-4583-AB0F-A7D7098D5F7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98DF95-17E8-4348-A752-C7206DACEC0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126F26DE-8F6F-483B-ADDC-238799602EF3}">
      <dgm:prSet custT="1"/>
      <dgm:spPr/>
      <dgm:t>
        <a:bodyPr/>
        <a:lstStyle/>
        <a:p>
          <a:pPr rtl="0"/>
          <a:r>
            <a:rPr lang="en-IE" sz="1600" b="1" dirty="0" smtClean="0"/>
            <a:t>Emergency &amp; Interaction</a:t>
          </a:r>
          <a:endParaRPr lang="en-IE" sz="1600" b="1" dirty="0"/>
        </a:p>
      </dgm:t>
    </dgm:pt>
    <dgm:pt modelId="{C6870D44-653E-49D9-9809-72B50F36589B}" type="parTrans" cxnId="{B5DCA2F6-C68B-4CC6-95F7-0AA67141A234}">
      <dgm:prSet/>
      <dgm:spPr/>
      <dgm:t>
        <a:bodyPr/>
        <a:lstStyle/>
        <a:p>
          <a:endParaRPr lang="en-IE"/>
        </a:p>
      </dgm:t>
    </dgm:pt>
    <dgm:pt modelId="{A976A00D-3C0F-4A4F-8938-C5174E53E4FE}" type="sibTrans" cxnId="{B5DCA2F6-C68B-4CC6-95F7-0AA67141A234}">
      <dgm:prSet/>
      <dgm:spPr/>
      <dgm:t>
        <a:bodyPr/>
        <a:lstStyle/>
        <a:p>
          <a:endParaRPr lang="en-IE"/>
        </a:p>
      </dgm:t>
    </dgm:pt>
    <dgm:pt modelId="{9462B8D1-BD4A-4458-8E31-E0861DCD6DDF}">
      <dgm:prSet custT="1"/>
      <dgm:spPr/>
      <dgm:t>
        <a:bodyPr/>
        <a:lstStyle/>
        <a:p>
          <a:pPr rtl="0"/>
          <a:r>
            <a:rPr lang="en-IE" sz="1600" b="1" smtClean="0"/>
            <a:t>Ordering</a:t>
          </a:r>
          <a:endParaRPr lang="en-IE" sz="1600" b="1"/>
        </a:p>
      </dgm:t>
    </dgm:pt>
    <dgm:pt modelId="{74C523D7-6840-496B-9052-B05ECF733AE3}" type="parTrans" cxnId="{2EDCFD52-1711-4C6F-A5B3-DB2DA61DD165}">
      <dgm:prSet/>
      <dgm:spPr/>
      <dgm:t>
        <a:bodyPr/>
        <a:lstStyle/>
        <a:p>
          <a:endParaRPr lang="en-IE"/>
        </a:p>
      </dgm:t>
    </dgm:pt>
    <dgm:pt modelId="{1C9E6272-944E-41E3-AC8B-F2F2F4B333DD}" type="sibTrans" cxnId="{2EDCFD52-1711-4C6F-A5B3-DB2DA61DD165}">
      <dgm:prSet/>
      <dgm:spPr/>
      <dgm:t>
        <a:bodyPr/>
        <a:lstStyle/>
        <a:p>
          <a:endParaRPr lang="en-IE"/>
        </a:p>
      </dgm:t>
    </dgm:pt>
    <dgm:pt modelId="{BF4F4D84-63DF-4E45-B2BD-E0E2CEDCC7D3}">
      <dgm:prSet custT="1"/>
      <dgm:spPr/>
      <dgm:t>
        <a:bodyPr/>
        <a:lstStyle/>
        <a:p>
          <a:pPr rtl="0"/>
          <a:r>
            <a:rPr lang="en-IE" sz="1600" b="1" dirty="0" smtClean="0"/>
            <a:t>Delivery</a:t>
          </a:r>
          <a:endParaRPr lang="en-IE" sz="1400" b="1" dirty="0"/>
        </a:p>
      </dgm:t>
    </dgm:pt>
    <dgm:pt modelId="{F5B551F9-897D-43F5-922D-A329FC97236C}" type="parTrans" cxnId="{7AABE8BB-9B7B-4C74-9434-AA3DE9A7115C}">
      <dgm:prSet/>
      <dgm:spPr/>
      <dgm:t>
        <a:bodyPr/>
        <a:lstStyle/>
        <a:p>
          <a:endParaRPr lang="en-IE"/>
        </a:p>
      </dgm:t>
    </dgm:pt>
    <dgm:pt modelId="{75970C41-3F18-42EF-A65C-2BEDBFD7C44D}" type="sibTrans" cxnId="{7AABE8BB-9B7B-4C74-9434-AA3DE9A7115C}">
      <dgm:prSet/>
      <dgm:spPr/>
      <dgm:t>
        <a:bodyPr/>
        <a:lstStyle/>
        <a:p>
          <a:endParaRPr lang="en-IE"/>
        </a:p>
      </dgm:t>
    </dgm:pt>
    <dgm:pt modelId="{7C3E3A0C-CA87-4C1D-90F7-0E2A0DE61C33}">
      <dgm:prSet/>
      <dgm:spPr/>
      <dgm:t>
        <a:bodyPr/>
        <a:lstStyle/>
        <a:p>
          <a:pPr rtl="0"/>
          <a:r>
            <a:rPr lang="en-IE" dirty="0" smtClean="0"/>
            <a:t>Storage</a:t>
          </a:r>
          <a:endParaRPr lang="en-IE" dirty="0"/>
        </a:p>
      </dgm:t>
    </dgm:pt>
    <dgm:pt modelId="{1B6EDB18-806F-4305-A89E-8B86214001D1}" type="parTrans" cxnId="{331DB67F-1CE0-44C0-B747-2B730BC4B086}">
      <dgm:prSet/>
      <dgm:spPr/>
      <dgm:t>
        <a:bodyPr/>
        <a:lstStyle/>
        <a:p>
          <a:endParaRPr lang="en-IE"/>
        </a:p>
      </dgm:t>
    </dgm:pt>
    <dgm:pt modelId="{B4D591DE-EF61-4E86-8F19-7C7C3775FD70}" type="sibTrans" cxnId="{331DB67F-1CE0-44C0-B747-2B730BC4B086}">
      <dgm:prSet/>
      <dgm:spPr/>
      <dgm:t>
        <a:bodyPr/>
        <a:lstStyle/>
        <a:p>
          <a:endParaRPr lang="en-IE"/>
        </a:p>
      </dgm:t>
    </dgm:pt>
    <dgm:pt modelId="{73BD64E6-0028-416E-A082-8464AADD4BC5}">
      <dgm:prSet custT="1"/>
      <dgm:spPr/>
      <dgm:t>
        <a:bodyPr/>
        <a:lstStyle/>
        <a:p>
          <a:pPr rtl="0"/>
          <a:r>
            <a:rPr lang="en-IE" sz="1600" b="1" dirty="0" smtClean="0"/>
            <a:t>Transport</a:t>
          </a:r>
          <a:endParaRPr lang="en-IE" sz="1400" b="1" dirty="0"/>
        </a:p>
      </dgm:t>
    </dgm:pt>
    <dgm:pt modelId="{EB104CC4-CD27-4027-8602-2949FD8EDBCA}" type="parTrans" cxnId="{4D1CB87B-157A-4EA8-863F-357D397A3987}">
      <dgm:prSet/>
      <dgm:spPr/>
      <dgm:t>
        <a:bodyPr/>
        <a:lstStyle/>
        <a:p>
          <a:endParaRPr lang="en-IE"/>
        </a:p>
      </dgm:t>
    </dgm:pt>
    <dgm:pt modelId="{E8F43B2C-73CC-46FF-ADB3-8D67368E06FF}" type="sibTrans" cxnId="{4D1CB87B-157A-4EA8-863F-357D397A3987}">
      <dgm:prSet/>
      <dgm:spPr/>
      <dgm:t>
        <a:bodyPr/>
        <a:lstStyle/>
        <a:p>
          <a:endParaRPr lang="en-IE"/>
        </a:p>
      </dgm:t>
    </dgm:pt>
    <dgm:pt modelId="{ED2AEACB-6D70-4537-A5E2-0CA091457D84}">
      <dgm:prSet custT="1"/>
      <dgm:spPr/>
      <dgm:t>
        <a:bodyPr/>
        <a:lstStyle/>
        <a:p>
          <a:pPr rtl="0"/>
          <a:r>
            <a:rPr lang="en-IE" sz="2800" b="1" dirty="0" smtClean="0"/>
            <a:t>Use</a:t>
          </a:r>
          <a:endParaRPr lang="en-IE" sz="1400" b="1" dirty="0"/>
        </a:p>
      </dgm:t>
    </dgm:pt>
    <dgm:pt modelId="{4032C056-6E81-438E-B279-E782905A18CA}" type="parTrans" cxnId="{0DA5C806-7058-46DA-9C58-06D9561BE6F7}">
      <dgm:prSet/>
      <dgm:spPr/>
      <dgm:t>
        <a:bodyPr/>
        <a:lstStyle/>
        <a:p>
          <a:endParaRPr lang="en-IE"/>
        </a:p>
      </dgm:t>
    </dgm:pt>
    <dgm:pt modelId="{AF19FD16-A2A2-4DC9-845F-C51343986DBA}" type="sibTrans" cxnId="{0DA5C806-7058-46DA-9C58-06D9561BE6F7}">
      <dgm:prSet/>
      <dgm:spPr/>
      <dgm:t>
        <a:bodyPr/>
        <a:lstStyle/>
        <a:p>
          <a:endParaRPr lang="en-IE"/>
        </a:p>
      </dgm:t>
    </dgm:pt>
    <dgm:pt modelId="{75474A5C-5993-43D6-A178-D8B43B0873C9}">
      <dgm:prSet custT="1"/>
      <dgm:spPr/>
      <dgm:t>
        <a:bodyPr/>
        <a:lstStyle/>
        <a:p>
          <a:pPr rtl="0"/>
          <a:r>
            <a:rPr lang="en-IE" sz="1600" b="1" dirty="0" smtClean="0"/>
            <a:t>Disposal</a:t>
          </a:r>
          <a:endParaRPr lang="en-IE" sz="1600" b="1" dirty="0"/>
        </a:p>
      </dgm:t>
    </dgm:pt>
    <dgm:pt modelId="{06A771F0-6BE6-48FD-B937-7909A1E6118A}" type="parTrans" cxnId="{AE14D6BC-82EF-40EE-9271-B883BF6831F6}">
      <dgm:prSet/>
      <dgm:spPr/>
      <dgm:t>
        <a:bodyPr/>
        <a:lstStyle/>
        <a:p>
          <a:endParaRPr lang="en-IE"/>
        </a:p>
      </dgm:t>
    </dgm:pt>
    <dgm:pt modelId="{FB218BB6-7F26-418F-A7CC-5141F2E02A43}" type="sibTrans" cxnId="{AE14D6BC-82EF-40EE-9271-B883BF6831F6}">
      <dgm:prSet/>
      <dgm:spPr/>
      <dgm:t>
        <a:bodyPr/>
        <a:lstStyle/>
        <a:p>
          <a:endParaRPr lang="en-IE"/>
        </a:p>
      </dgm:t>
    </dgm:pt>
    <dgm:pt modelId="{ED592428-DC8F-4B31-AA1E-FB71BE2E5ADB}" type="pres">
      <dgm:prSet presAssocID="{7398DF95-17E8-4348-A752-C7206DACEC0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E"/>
        </a:p>
      </dgm:t>
    </dgm:pt>
    <dgm:pt modelId="{25512F18-21CE-4923-9E1E-80AD155BB5EB}" type="pres">
      <dgm:prSet presAssocID="{126F26DE-8F6F-483B-ADDC-238799602EF3}" presName="centerShape" presStyleLbl="node0" presStyleIdx="0" presStyleCnt="1" custScaleX="105146" custScaleY="115779" custLinFactNeighborX="1031" custLinFactNeighborY="-67"/>
      <dgm:spPr/>
      <dgm:t>
        <a:bodyPr/>
        <a:lstStyle/>
        <a:p>
          <a:endParaRPr lang="en-IE"/>
        </a:p>
      </dgm:t>
    </dgm:pt>
    <dgm:pt modelId="{73B7DCB0-6C06-4213-8B87-DC6EFA634509}" type="pres">
      <dgm:prSet presAssocID="{9462B8D1-BD4A-4458-8E31-E0861DCD6DDF}" presName="node" presStyleLbl="node1" presStyleIdx="0" presStyleCnt="6" custScaleX="123990" custScaleY="125340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9FDE4DD-D6F2-4843-BC27-307D0D2839F1}" type="pres">
      <dgm:prSet presAssocID="{9462B8D1-BD4A-4458-8E31-E0861DCD6DDF}" presName="dummy" presStyleCnt="0"/>
      <dgm:spPr/>
    </dgm:pt>
    <dgm:pt modelId="{D8FA362D-2705-41F9-8EF6-10E709310EAA}" type="pres">
      <dgm:prSet presAssocID="{1C9E6272-944E-41E3-AC8B-F2F2F4B333DD}" presName="sibTrans" presStyleLbl="sibTrans2D1" presStyleIdx="0" presStyleCnt="6"/>
      <dgm:spPr/>
      <dgm:t>
        <a:bodyPr/>
        <a:lstStyle/>
        <a:p>
          <a:endParaRPr lang="en-IE"/>
        </a:p>
      </dgm:t>
    </dgm:pt>
    <dgm:pt modelId="{87DBE731-7F36-4E58-919C-ABF822F29A39}" type="pres">
      <dgm:prSet presAssocID="{BF4F4D84-63DF-4E45-B2BD-E0E2CEDCC7D3}" presName="node" presStyleLbl="node1" presStyleIdx="1" presStyleCnt="6" custScaleX="125436" custRadScaleRad="96465" custRadScaleInc="-646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332D458C-59B6-4541-A84F-1BB13353B7EC}" type="pres">
      <dgm:prSet presAssocID="{BF4F4D84-63DF-4E45-B2BD-E0E2CEDCC7D3}" presName="dummy" presStyleCnt="0"/>
      <dgm:spPr/>
    </dgm:pt>
    <dgm:pt modelId="{581A12D6-A7B8-4F35-B0B9-689AD8B748B3}" type="pres">
      <dgm:prSet presAssocID="{75970C41-3F18-42EF-A65C-2BEDBFD7C44D}" presName="sibTrans" presStyleLbl="sibTrans2D1" presStyleIdx="1" presStyleCnt="6"/>
      <dgm:spPr/>
      <dgm:t>
        <a:bodyPr/>
        <a:lstStyle/>
        <a:p>
          <a:endParaRPr lang="en-IE"/>
        </a:p>
      </dgm:t>
    </dgm:pt>
    <dgm:pt modelId="{996FBCB3-ECC5-4ADE-A69B-AAA48EB59856}" type="pres">
      <dgm:prSet presAssocID="{7C3E3A0C-CA87-4C1D-90F7-0E2A0DE61C3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686E7ED7-111E-4D92-9544-5E23F6DFA700}" type="pres">
      <dgm:prSet presAssocID="{7C3E3A0C-CA87-4C1D-90F7-0E2A0DE61C33}" presName="dummy" presStyleCnt="0"/>
      <dgm:spPr/>
    </dgm:pt>
    <dgm:pt modelId="{05508949-CAB3-4C8F-8EB6-F2366E3BEC09}" type="pres">
      <dgm:prSet presAssocID="{B4D591DE-EF61-4E86-8F19-7C7C3775FD70}" presName="sibTrans" presStyleLbl="sibTrans2D1" presStyleIdx="2" presStyleCnt="6"/>
      <dgm:spPr/>
      <dgm:t>
        <a:bodyPr/>
        <a:lstStyle/>
        <a:p>
          <a:endParaRPr lang="en-IE"/>
        </a:p>
      </dgm:t>
    </dgm:pt>
    <dgm:pt modelId="{29C83B13-1934-49EC-9891-C30E659C5204}" type="pres">
      <dgm:prSet presAssocID="{73BD64E6-0028-416E-A082-8464AADD4BC5}" presName="node" presStyleLbl="node1" presStyleIdx="3" presStyleCnt="6" custScaleX="146534" custScaleY="98048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876A5723-3FBF-4E10-8A0D-0F99ADE2E207}" type="pres">
      <dgm:prSet presAssocID="{73BD64E6-0028-416E-A082-8464AADD4BC5}" presName="dummy" presStyleCnt="0"/>
      <dgm:spPr/>
    </dgm:pt>
    <dgm:pt modelId="{018DA880-E616-4FFE-BE1C-02F7C5555888}" type="pres">
      <dgm:prSet presAssocID="{E8F43B2C-73CC-46FF-ADB3-8D67368E06FF}" presName="sibTrans" presStyleLbl="sibTrans2D1" presStyleIdx="3" presStyleCnt="6"/>
      <dgm:spPr/>
      <dgm:t>
        <a:bodyPr/>
        <a:lstStyle/>
        <a:p>
          <a:endParaRPr lang="en-IE"/>
        </a:p>
      </dgm:t>
    </dgm:pt>
    <dgm:pt modelId="{B8F2C38C-F185-4A24-BFF2-6164550F5968}" type="pres">
      <dgm:prSet presAssocID="{ED2AEACB-6D70-4537-A5E2-0CA091457D8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C10155E9-2B31-4971-93A6-643CB55BFEF1}" type="pres">
      <dgm:prSet presAssocID="{ED2AEACB-6D70-4537-A5E2-0CA091457D84}" presName="dummy" presStyleCnt="0"/>
      <dgm:spPr/>
    </dgm:pt>
    <dgm:pt modelId="{57C02B74-BA45-48D6-8DBB-A7E91647E849}" type="pres">
      <dgm:prSet presAssocID="{AF19FD16-A2A2-4DC9-845F-C51343986DBA}" presName="sibTrans" presStyleLbl="sibTrans2D1" presStyleIdx="4" presStyleCnt="6"/>
      <dgm:spPr/>
      <dgm:t>
        <a:bodyPr/>
        <a:lstStyle/>
        <a:p>
          <a:endParaRPr lang="en-IE"/>
        </a:p>
      </dgm:t>
    </dgm:pt>
    <dgm:pt modelId="{4FDA014B-1453-422E-B155-FB19E4C95679}" type="pres">
      <dgm:prSet presAssocID="{75474A5C-5993-43D6-A178-D8B43B0873C9}" presName="node" presStyleLbl="node1" presStyleIdx="5" presStyleCnt="6" custScaleX="124899">
        <dgm:presLayoutVars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5393DC0A-01AC-4527-A6D2-6E4B054FA08F}" type="pres">
      <dgm:prSet presAssocID="{75474A5C-5993-43D6-A178-D8B43B0873C9}" presName="dummy" presStyleCnt="0"/>
      <dgm:spPr/>
    </dgm:pt>
    <dgm:pt modelId="{50FE5C04-37EB-42EE-A0FC-8A28CFE9F800}" type="pres">
      <dgm:prSet presAssocID="{FB218BB6-7F26-418F-A7CC-5141F2E02A43}" presName="sibTrans" presStyleLbl="sibTrans2D1" presStyleIdx="5" presStyleCnt="6"/>
      <dgm:spPr/>
      <dgm:t>
        <a:bodyPr/>
        <a:lstStyle/>
        <a:p>
          <a:endParaRPr lang="en-IE"/>
        </a:p>
      </dgm:t>
    </dgm:pt>
  </dgm:ptLst>
  <dgm:cxnLst>
    <dgm:cxn modelId="{FD57445D-A113-4ADD-AAA5-1BFBA31F9BC2}" type="presOf" srcId="{9462B8D1-BD4A-4458-8E31-E0861DCD6DDF}" destId="{73B7DCB0-6C06-4213-8B87-DC6EFA634509}" srcOrd="0" destOrd="0" presId="urn:microsoft.com/office/officeart/2005/8/layout/radial6"/>
    <dgm:cxn modelId="{2EDCFD52-1711-4C6F-A5B3-DB2DA61DD165}" srcId="{126F26DE-8F6F-483B-ADDC-238799602EF3}" destId="{9462B8D1-BD4A-4458-8E31-E0861DCD6DDF}" srcOrd="0" destOrd="0" parTransId="{74C523D7-6840-496B-9052-B05ECF733AE3}" sibTransId="{1C9E6272-944E-41E3-AC8B-F2F2F4B333DD}"/>
    <dgm:cxn modelId="{5957A8BC-3B42-4CD5-AB7D-D98D5B7838E3}" type="presOf" srcId="{73BD64E6-0028-416E-A082-8464AADD4BC5}" destId="{29C83B13-1934-49EC-9891-C30E659C5204}" srcOrd="0" destOrd="0" presId="urn:microsoft.com/office/officeart/2005/8/layout/radial6"/>
    <dgm:cxn modelId="{C06D4737-86D5-43A3-B26F-E8EBCB37A1D8}" type="presOf" srcId="{BF4F4D84-63DF-4E45-B2BD-E0E2CEDCC7D3}" destId="{87DBE731-7F36-4E58-919C-ABF822F29A39}" srcOrd="0" destOrd="0" presId="urn:microsoft.com/office/officeart/2005/8/layout/radial6"/>
    <dgm:cxn modelId="{81603AB4-C767-4194-A429-A4ECCA6E3B68}" type="presOf" srcId="{1C9E6272-944E-41E3-AC8B-F2F2F4B333DD}" destId="{D8FA362D-2705-41F9-8EF6-10E709310EAA}" srcOrd="0" destOrd="0" presId="urn:microsoft.com/office/officeart/2005/8/layout/radial6"/>
    <dgm:cxn modelId="{C3C94AEB-A429-4755-A3D4-DC28E96D5D2B}" type="presOf" srcId="{E8F43B2C-73CC-46FF-ADB3-8D67368E06FF}" destId="{018DA880-E616-4FFE-BE1C-02F7C5555888}" srcOrd="0" destOrd="0" presId="urn:microsoft.com/office/officeart/2005/8/layout/radial6"/>
    <dgm:cxn modelId="{282669E2-A099-4B85-BECE-A4F4841E89B1}" type="presOf" srcId="{ED2AEACB-6D70-4537-A5E2-0CA091457D84}" destId="{B8F2C38C-F185-4A24-BFF2-6164550F5968}" srcOrd="0" destOrd="0" presId="urn:microsoft.com/office/officeart/2005/8/layout/radial6"/>
    <dgm:cxn modelId="{D8142113-4479-4201-9C2D-13329D92A043}" type="presOf" srcId="{FB218BB6-7F26-418F-A7CC-5141F2E02A43}" destId="{50FE5C04-37EB-42EE-A0FC-8A28CFE9F800}" srcOrd="0" destOrd="0" presId="urn:microsoft.com/office/officeart/2005/8/layout/radial6"/>
    <dgm:cxn modelId="{F117FE85-3150-498C-AD23-41FDF1DD34F6}" type="presOf" srcId="{75970C41-3F18-42EF-A65C-2BEDBFD7C44D}" destId="{581A12D6-A7B8-4F35-B0B9-689AD8B748B3}" srcOrd="0" destOrd="0" presId="urn:microsoft.com/office/officeart/2005/8/layout/radial6"/>
    <dgm:cxn modelId="{4D1CB87B-157A-4EA8-863F-357D397A3987}" srcId="{126F26DE-8F6F-483B-ADDC-238799602EF3}" destId="{73BD64E6-0028-416E-A082-8464AADD4BC5}" srcOrd="3" destOrd="0" parTransId="{EB104CC4-CD27-4027-8602-2949FD8EDBCA}" sibTransId="{E8F43B2C-73CC-46FF-ADB3-8D67368E06FF}"/>
    <dgm:cxn modelId="{CA142483-9A31-450A-9553-7152674C31FB}" type="presOf" srcId="{7C3E3A0C-CA87-4C1D-90F7-0E2A0DE61C33}" destId="{996FBCB3-ECC5-4ADE-A69B-AAA48EB59856}" srcOrd="0" destOrd="0" presId="urn:microsoft.com/office/officeart/2005/8/layout/radial6"/>
    <dgm:cxn modelId="{9B59A7D7-F2E6-4DB0-A9ED-9F87ADC94BD2}" type="presOf" srcId="{126F26DE-8F6F-483B-ADDC-238799602EF3}" destId="{25512F18-21CE-4923-9E1E-80AD155BB5EB}" srcOrd="0" destOrd="0" presId="urn:microsoft.com/office/officeart/2005/8/layout/radial6"/>
    <dgm:cxn modelId="{331DB67F-1CE0-44C0-B747-2B730BC4B086}" srcId="{126F26DE-8F6F-483B-ADDC-238799602EF3}" destId="{7C3E3A0C-CA87-4C1D-90F7-0E2A0DE61C33}" srcOrd="2" destOrd="0" parTransId="{1B6EDB18-806F-4305-A89E-8B86214001D1}" sibTransId="{B4D591DE-EF61-4E86-8F19-7C7C3775FD70}"/>
    <dgm:cxn modelId="{4903EE85-637F-4206-B002-F6A7A4E15A82}" type="presOf" srcId="{7398DF95-17E8-4348-A752-C7206DACEC0A}" destId="{ED592428-DC8F-4B31-AA1E-FB71BE2E5ADB}" srcOrd="0" destOrd="0" presId="urn:microsoft.com/office/officeart/2005/8/layout/radial6"/>
    <dgm:cxn modelId="{501E85D8-2392-4A13-BDEC-E771C6C4A248}" type="presOf" srcId="{B4D591DE-EF61-4E86-8F19-7C7C3775FD70}" destId="{05508949-CAB3-4C8F-8EB6-F2366E3BEC09}" srcOrd="0" destOrd="0" presId="urn:microsoft.com/office/officeart/2005/8/layout/radial6"/>
    <dgm:cxn modelId="{7AABE8BB-9B7B-4C74-9434-AA3DE9A7115C}" srcId="{126F26DE-8F6F-483B-ADDC-238799602EF3}" destId="{BF4F4D84-63DF-4E45-B2BD-E0E2CEDCC7D3}" srcOrd="1" destOrd="0" parTransId="{F5B551F9-897D-43F5-922D-A329FC97236C}" sibTransId="{75970C41-3F18-42EF-A65C-2BEDBFD7C44D}"/>
    <dgm:cxn modelId="{0DA5C806-7058-46DA-9C58-06D9561BE6F7}" srcId="{126F26DE-8F6F-483B-ADDC-238799602EF3}" destId="{ED2AEACB-6D70-4537-A5E2-0CA091457D84}" srcOrd="4" destOrd="0" parTransId="{4032C056-6E81-438E-B279-E782905A18CA}" sibTransId="{AF19FD16-A2A2-4DC9-845F-C51343986DBA}"/>
    <dgm:cxn modelId="{0DAC0771-EF11-4E3C-AE90-A2BA0A8B21EA}" type="presOf" srcId="{AF19FD16-A2A2-4DC9-845F-C51343986DBA}" destId="{57C02B74-BA45-48D6-8DBB-A7E91647E849}" srcOrd="0" destOrd="0" presId="urn:microsoft.com/office/officeart/2005/8/layout/radial6"/>
    <dgm:cxn modelId="{AE14D6BC-82EF-40EE-9271-B883BF6831F6}" srcId="{126F26DE-8F6F-483B-ADDC-238799602EF3}" destId="{75474A5C-5993-43D6-A178-D8B43B0873C9}" srcOrd="5" destOrd="0" parTransId="{06A771F0-6BE6-48FD-B937-7909A1E6118A}" sibTransId="{FB218BB6-7F26-418F-A7CC-5141F2E02A43}"/>
    <dgm:cxn modelId="{31AD6571-622C-4E82-AFD1-ABC6E1E9959B}" type="presOf" srcId="{75474A5C-5993-43D6-A178-D8B43B0873C9}" destId="{4FDA014B-1453-422E-B155-FB19E4C95679}" srcOrd="0" destOrd="0" presId="urn:microsoft.com/office/officeart/2005/8/layout/radial6"/>
    <dgm:cxn modelId="{B5DCA2F6-C68B-4CC6-95F7-0AA67141A234}" srcId="{7398DF95-17E8-4348-A752-C7206DACEC0A}" destId="{126F26DE-8F6F-483B-ADDC-238799602EF3}" srcOrd="0" destOrd="0" parTransId="{C6870D44-653E-49D9-9809-72B50F36589B}" sibTransId="{A976A00D-3C0F-4A4F-8938-C5174E53E4FE}"/>
    <dgm:cxn modelId="{7B262F4B-C38A-4316-9266-F9954AF76092}" type="presParOf" srcId="{ED592428-DC8F-4B31-AA1E-FB71BE2E5ADB}" destId="{25512F18-21CE-4923-9E1E-80AD155BB5EB}" srcOrd="0" destOrd="0" presId="urn:microsoft.com/office/officeart/2005/8/layout/radial6"/>
    <dgm:cxn modelId="{E30EF418-97A5-48F5-B135-A271BB09EC3D}" type="presParOf" srcId="{ED592428-DC8F-4B31-AA1E-FB71BE2E5ADB}" destId="{73B7DCB0-6C06-4213-8B87-DC6EFA634509}" srcOrd="1" destOrd="0" presId="urn:microsoft.com/office/officeart/2005/8/layout/radial6"/>
    <dgm:cxn modelId="{57296D95-6B2A-4153-8A6C-81D8C9AFCDFE}" type="presParOf" srcId="{ED592428-DC8F-4B31-AA1E-FB71BE2E5ADB}" destId="{39FDE4DD-D6F2-4843-BC27-307D0D2839F1}" srcOrd="2" destOrd="0" presId="urn:microsoft.com/office/officeart/2005/8/layout/radial6"/>
    <dgm:cxn modelId="{070B7860-8090-4277-B5BF-BA32A140928D}" type="presParOf" srcId="{ED592428-DC8F-4B31-AA1E-FB71BE2E5ADB}" destId="{D8FA362D-2705-41F9-8EF6-10E709310EAA}" srcOrd="3" destOrd="0" presId="urn:microsoft.com/office/officeart/2005/8/layout/radial6"/>
    <dgm:cxn modelId="{587B991B-61EC-450C-AA89-66C7170291D5}" type="presParOf" srcId="{ED592428-DC8F-4B31-AA1E-FB71BE2E5ADB}" destId="{87DBE731-7F36-4E58-919C-ABF822F29A39}" srcOrd="4" destOrd="0" presId="urn:microsoft.com/office/officeart/2005/8/layout/radial6"/>
    <dgm:cxn modelId="{0B549BF9-8155-4D89-A5C9-51EFF68474A2}" type="presParOf" srcId="{ED592428-DC8F-4B31-AA1E-FB71BE2E5ADB}" destId="{332D458C-59B6-4541-A84F-1BB13353B7EC}" srcOrd="5" destOrd="0" presId="urn:microsoft.com/office/officeart/2005/8/layout/radial6"/>
    <dgm:cxn modelId="{9E9D06E7-98E4-40E2-8AD1-7FE17F34ACF9}" type="presParOf" srcId="{ED592428-DC8F-4B31-AA1E-FB71BE2E5ADB}" destId="{581A12D6-A7B8-4F35-B0B9-689AD8B748B3}" srcOrd="6" destOrd="0" presId="urn:microsoft.com/office/officeart/2005/8/layout/radial6"/>
    <dgm:cxn modelId="{B59B9218-EF03-4B1B-BD6D-A073F434E9AD}" type="presParOf" srcId="{ED592428-DC8F-4B31-AA1E-FB71BE2E5ADB}" destId="{996FBCB3-ECC5-4ADE-A69B-AAA48EB59856}" srcOrd="7" destOrd="0" presId="urn:microsoft.com/office/officeart/2005/8/layout/radial6"/>
    <dgm:cxn modelId="{FBC8FDBB-6331-4F91-AE34-5BBBA1DAF442}" type="presParOf" srcId="{ED592428-DC8F-4B31-AA1E-FB71BE2E5ADB}" destId="{686E7ED7-111E-4D92-9544-5E23F6DFA700}" srcOrd="8" destOrd="0" presId="urn:microsoft.com/office/officeart/2005/8/layout/radial6"/>
    <dgm:cxn modelId="{43BD39F9-A84E-46A7-99B7-65E261AB8911}" type="presParOf" srcId="{ED592428-DC8F-4B31-AA1E-FB71BE2E5ADB}" destId="{05508949-CAB3-4C8F-8EB6-F2366E3BEC09}" srcOrd="9" destOrd="0" presId="urn:microsoft.com/office/officeart/2005/8/layout/radial6"/>
    <dgm:cxn modelId="{CC370E99-6D90-4A83-B84D-F42619FD523C}" type="presParOf" srcId="{ED592428-DC8F-4B31-AA1E-FB71BE2E5ADB}" destId="{29C83B13-1934-49EC-9891-C30E659C5204}" srcOrd="10" destOrd="0" presId="urn:microsoft.com/office/officeart/2005/8/layout/radial6"/>
    <dgm:cxn modelId="{5A1DFBF8-D045-47F7-8355-2A5ABBA2DF69}" type="presParOf" srcId="{ED592428-DC8F-4B31-AA1E-FB71BE2E5ADB}" destId="{876A5723-3FBF-4E10-8A0D-0F99ADE2E207}" srcOrd="11" destOrd="0" presId="urn:microsoft.com/office/officeart/2005/8/layout/radial6"/>
    <dgm:cxn modelId="{54B12112-DA41-4EF3-A480-4BB1FB495BC2}" type="presParOf" srcId="{ED592428-DC8F-4B31-AA1E-FB71BE2E5ADB}" destId="{018DA880-E616-4FFE-BE1C-02F7C5555888}" srcOrd="12" destOrd="0" presId="urn:microsoft.com/office/officeart/2005/8/layout/radial6"/>
    <dgm:cxn modelId="{949B2211-1444-44EE-89C0-B430460EE0D4}" type="presParOf" srcId="{ED592428-DC8F-4B31-AA1E-FB71BE2E5ADB}" destId="{B8F2C38C-F185-4A24-BFF2-6164550F5968}" srcOrd="13" destOrd="0" presId="urn:microsoft.com/office/officeart/2005/8/layout/radial6"/>
    <dgm:cxn modelId="{07E8CE5F-BBF4-4DE3-95ED-C207760B3950}" type="presParOf" srcId="{ED592428-DC8F-4B31-AA1E-FB71BE2E5ADB}" destId="{C10155E9-2B31-4971-93A6-643CB55BFEF1}" srcOrd="14" destOrd="0" presId="urn:microsoft.com/office/officeart/2005/8/layout/radial6"/>
    <dgm:cxn modelId="{A96F7C61-0905-476E-A432-C28E3A958619}" type="presParOf" srcId="{ED592428-DC8F-4B31-AA1E-FB71BE2E5ADB}" destId="{57C02B74-BA45-48D6-8DBB-A7E91647E849}" srcOrd="15" destOrd="0" presId="urn:microsoft.com/office/officeart/2005/8/layout/radial6"/>
    <dgm:cxn modelId="{0DC6E94B-5D9A-4513-B1C8-CF8EAE094A35}" type="presParOf" srcId="{ED592428-DC8F-4B31-AA1E-FB71BE2E5ADB}" destId="{4FDA014B-1453-422E-B155-FB19E4C95679}" srcOrd="16" destOrd="0" presId="urn:microsoft.com/office/officeart/2005/8/layout/radial6"/>
    <dgm:cxn modelId="{19604525-EC87-4E97-8080-7E0F89618E58}" type="presParOf" srcId="{ED592428-DC8F-4B31-AA1E-FB71BE2E5ADB}" destId="{5393DC0A-01AC-4527-A6D2-6E4B054FA08F}" srcOrd="17" destOrd="0" presId="urn:microsoft.com/office/officeart/2005/8/layout/radial6"/>
    <dgm:cxn modelId="{6E598A77-6F28-4F37-A43D-1D775C9D0165}" type="presParOf" srcId="{ED592428-DC8F-4B31-AA1E-FB71BE2E5ADB}" destId="{50FE5C04-37EB-42EE-A0FC-8A28CFE9F800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171D13-2D52-4CCC-8E5E-BC6B7483AB80}" type="doc">
      <dgm:prSet loTypeId="urn:microsoft.com/office/officeart/2008/layout/Hexagon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D72F5BB3-FE1D-492B-9B7C-E0E18798C18B}">
      <dgm:prSet phldrT="[Text]"/>
      <dgm:spPr/>
      <dgm:t>
        <a:bodyPr/>
        <a:lstStyle/>
        <a:p>
          <a:r>
            <a:rPr lang="en-IE" dirty="0" smtClean="0"/>
            <a:t>Chemical waste</a:t>
          </a:r>
          <a:endParaRPr lang="en-IE" dirty="0"/>
        </a:p>
      </dgm:t>
    </dgm:pt>
    <dgm:pt modelId="{3129E898-7FC3-43AD-86B0-5329D053A927}" type="parTrans" cxnId="{2D713D6B-9A01-4369-B3C8-405DEF5483E7}">
      <dgm:prSet/>
      <dgm:spPr/>
      <dgm:t>
        <a:bodyPr/>
        <a:lstStyle/>
        <a:p>
          <a:endParaRPr lang="en-IE"/>
        </a:p>
      </dgm:t>
    </dgm:pt>
    <dgm:pt modelId="{FCE4E44F-92D8-4ABC-81C6-7777FB3087AD}" type="sibTrans" cxnId="{2D713D6B-9A01-4369-B3C8-405DEF5483E7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IE"/>
        </a:p>
      </dgm:t>
    </dgm:pt>
    <dgm:pt modelId="{C69F6A29-B8AA-45FB-9CFF-A5017FA1B7C7}">
      <dgm:prSet phldrT="[Text]"/>
      <dgm:spPr/>
      <dgm:t>
        <a:bodyPr/>
        <a:lstStyle/>
        <a:p>
          <a:r>
            <a:rPr lang="en-IE" dirty="0" smtClean="0"/>
            <a:t>Batteries</a:t>
          </a:r>
          <a:endParaRPr lang="en-IE" dirty="0"/>
        </a:p>
      </dgm:t>
    </dgm:pt>
    <dgm:pt modelId="{0716784A-3BAD-454F-B63E-242FDBB35CE3}" type="parTrans" cxnId="{E86B0FC7-A4C5-4519-90AC-29DC2F63A2DD}">
      <dgm:prSet/>
      <dgm:spPr/>
      <dgm:t>
        <a:bodyPr/>
        <a:lstStyle/>
        <a:p>
          <a:endParaRPr lang="en-IE"/>
        </a:p>
      </dgm:t>
    </dgm:pt>
    <dgm:pt modelId="{BBF2B35B-D96E-46FD-9B05-89B0052698CE}" type="sibTrans" cxnId="{E86B0FC7-A4C5-4519-90AC-29DC2F63A2DD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IE"/>
        </a:p>
      </dgm:t>
    </dgm:pt>
    <dgm:pt modelId="{B6616460-9216-4688-A23A-3A121591864D}">
      <dgm:prSet phldrT="[Text]"/>
      <dgm:spPr/>
      <dgm:t>
        <a:bodyPr/>
        <a:lstStyle/>
        <a:p>
          <a:r>
            <a:rPr lang="en-IE" dirty="0" smtClean="0"/>
            <a:t>Clinical waste</a:t>
          </a:r>
          <a:endParaRPr lang="en-IE" dirty="0"/>
        </a:p>
      </dgm:t>
    </dgm:pt>
    <dgm:pt modelId="{483F2CE8-3A2A-419C-8779-49697F34C9EE}" type="parTrans" cxnId="{976CA8C1-0F4B-4180-AF2A-77743BBF8A99}">
      <dgm:prSet/>
      <dgm:spPr/>
      <dgm:t>
        <a:bodyPr/>
        <a:lstStyle/>
        <a:p>
          <a:endParaRPr lang="en-IE"/>
        </a:p>
      </dgm:t>
    </dgm:pt>
    <dgm:pt modelId="{44088009-9D9D-4A94-8E95-6460CCE833A5}" type="sibTrans" cxnId="{976CA8C1-0F4B-4180-AF2A-77743BBF8A99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IE"/>
        </a:p>
      </dgm:t>
    </dgm:pt>
    <dgm:pt modelId="{48C00DC7-B34F-4F8D-9AAD-2DCE30447A2C}">
      <dgm:prSet/>
      <dgm:spPr/>
      <dgm:t>
        <a:bodyPr/>
        <a:lstStyle/>
        <a:p>
          <a:r>
            <a:rPr lang="en-IE" dirty="0" smtClean="0"/>
            <a:t>Aerosols</a:t>
          </a:r>
          <a:endParaRPr lang="en-IE" dirty="0"/>
        </a:p>
      </dgm:t>
    </dgm:pt>
    <dgm:pt modelId="{8F6A423C-530F-4A8C-8581-8B84A87B3846}" type="parTrans" cxnId="{AD0BA9A5-327E-41F6-BB6B-CE6A5DE84582}">
      <dgm:prSet/>
      <dgm:spPr/>
      <dgm:t>
        <a:bodyPr/>
        <a:lstStyle/>
        <a:p>
          <a:endParaRPr lang="en-IE"/>
        </a:p>
      </dgm:t>
    </dgm:pt>
    <dgm:pt modelId="{157D8D61-B540-4E74-BF06-488C6AC020C0}" type="sibTrans" cxnId="{AD0BA9A5-327E-41F6-BB6B-CE6A5DE84582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IE"/>
        </a:p>
      </dgm:t>
    </dgm:pt>
    <dgm:pt modelId="{692145D4-DA2D-43C7-A7C6-E3627B75B80D}">
      <dgm:prSet/>
      <dgm:spPr/>
      <dgm:t>
        <a:bodyPr/>
        <a:lstStyle/>
        <a:p>
          <a:r>
            <a:rPr lang="en-IE" dirty="0" smtClean="0"/>
            <a:t>Asbestos</a:t>
          </a:r>
          <a:endParaRPr lang="en-IE" dirty="0"/>
        </a:p>
      </dgm:t>
    </dgm:pt>
    <dgm:pt modelId="{B9093449-70F3-4955-A3CB-16BF3AD515D0}" type="parTrans" cxnId="{D824E4B1-772E-4109-BF59-E910F5D4B0F8}">
      <dgm:prSet/>
      <dgm:spPr/>
      <dgm:t>
        <a:bodyPr/>
        <a:lstStyle/>
        <a:p>
          <a:endParaRPr lang="en-IE"/>
        </a:p>
      </dgm:t>
    </dgm:pt>
    <dgm:pt modelId="{355D35AB-68FD-4E5F-9B79-D11C22B0A2CB}" type="sibTrans" cxnId="{D824E4B1-772E-4109-BF59-E910F5D4B0F8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IE"/>
        </a:p>
      </dgm:t>
    </dgm:pt>
    <dgm:pt modelId="{781BFF00-A1CE-4F44-8F3D-5608115124E2}" type="pres">
      <dgm:prSet presAssocID="{DE171D13-2D52-4CCC-8E5E-BC6B7483AB8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IE"/>
        </a:p>
      </dgm:t>
    </dgm:pt>
    <dgm:pt modelId="{59A52ED8-5125-4629-9E4E-53D649422A0F}" type="pres">
      <dgm:prSet presAssocID="{D72F5BB3-FE1D-492B-9B7C-E0E18798C18B}" presName="text1" presStyleCnt="0"/>
      <dgm:spPr/>
    </dgm:pt>
    <dgm:pt modelId="{509C2D33-668A-489B-AF40-13E7A707CDD8}" type="pres">
      <dgm:prSet presAssocID="{D72F5BB3-FE1D-492B-9B7C-E0E18798C18B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733E324E-3171-41C9-A687-D53AEF400AC4}" type="pres">
      <dgm:prSet presAssocID="{D72F5BB3-FE1D-492B-9B7C-E0E18798C18B}" presName="textaccent1" presStyleCnt="0"/>
      <dgm:spPr/>
    </dgm:pt>
    <dgm:pt modelId="{D4B29420-F78C-480C-856E-93A6D1F01AE9}" type="pres">
      <dgm:prSet presAssocID="{D72F5BB3-FE1D-492B-9B7C-E0E18798C18B}" presName="accentRepeatNode" presStyleLbl="solidAlignAcc1" presStyleIdx="0" presStyleCnt="10"/>
      <dgm:spPr/>
    </dgm:pt>
    <dgm:pt modelId="{F775A626-2EDF-471E-8108-7AABBC79FE9F}" type="pres">
      <dgm:prSet presAssocID="{FCE4E44F-92D8-4ABC-81C6-7777FB3087AD}" presName="image1" presStyleCnt="0"/>
      <dgm:spPr/>
    </dgm:pt>
    <dgm:pt modelId="{71952C09-AFE8-4019-93F5-755919513D50}" type="pres">
      <dgm:prSet presAssocID="{FCE4E44F-92D8-4ABC-81C6-7777FB3087AD}" presName="imageRepeatNode" presStyleLbl="alignAcc1" presStyleIdx="0" presStyleCnt="5"/>
      <dgm:spPr/>
      <dgm:t>
        <a:bodyPr/>
        <a:lstStyle/>
        <a:p>
          <a:endParaRPr lang="en-IE"/>
        </a:p>
      </dgm:t>
    </dgm:pt>
    <dgm:pt modelId="{EAEAFADD-AD67-48E6-BA73-B85D9947F4C6}" type="pres">
      <dgm:prSet presAssocID="{FCE4E44F-92D8-4ABC-81C6-7777FB3087AD}" presName="imageaccent1" presStyleCnt="0"/>
      <dgm:spPr/>
    </dgm:pt>
    <dgm:pt modelId="{FF96FF39-71CD-4558-8462-B70CF4A2A8B9}" type="pres">
      <dgm:prSet presAssocID="{FCE4E44F-92D8-4ABC-81C6-7777FB3087AD}" presName="accentRepeatNode" presStyleLbl="solidAlignAcc1" presStyleIdx="1" presStyleCnt="10"/>
      <dgm:spPr/>
    </dgm:pt>
    <dgm:pt modelId="{EAE73721-A410-4CF6-B67C-E7A28157A25A}" type="pres">
      <dgm:prSet presAssocID="{C69F6A29-B8AA-45FB-9CFF-A5017FA1B7C7}" presName="text2" presStyleCnt="0"/>
      <dgm:spPr/>
    </dgm:pt>
    <dgm:pt modelId="{5C8AB054-4DFD-43AB-995A-57678DFB75D6}" type="pres">
      <dgm:prSet presAssocID="{C69F6A29-B8AA-45FB-9CFF-A5017FA1B7C7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7B4F1754-69D9-4A11-B57B-E837E6E62A19}" type="pres">
      <dgm:prSet presAssocID="{C69F6A29-B8AA-45FB-9CFF-A5017FA1B7C7}" presName="textaccent2" presStyleCnt="0"/>
      <dgm:spPr/>
    </dgm:pt>
    <dgm:pt modelId="{BE1FFC15-B6AE-4630-94E2-0E778580F560}" type="pres">
      <dgm:prSet presAssocID="{C69F6A29-B8AA-45FB-9CFF-A5017FA1B7C7}" presName="accentRepeatNode" presStyleLbl="solidAlignAcc1" presStyleIdx="2" presStyleCnt="10"/>
      <dgm:spPr/>
    </dgm:pt>
    <dgm:pt modelId="{7FC72B81-29EE-4EA9-AD98-EDB6666A8398}" type="pres">
      <dgm:prSet presAssocID="{BBF2B35B-D96E-46FD-9B05-89B0052698CE}" presName="image2" presStyleCnt="0"/>
      <dgm:spPr/>
    </dgm:pt>
    <dgm:pt modelId="{0A41E77F-CE0E-4BF7-A00F-9F7A9108DB37}" type="pres">
      <dgm:prSet presAssocID="{BBF2B35B-D96E-46FD-9B05-89B0052698CE}" presName="imageRepeatNode" presStyleLbl="alignAcc1" presStyleIdx="1" presStyleCnt="5"/>
      <dgm:spPr/>
      <dgm:t>
        <a:bodyPr/>
        <a:lstStyle/>
        <a:p>
          <a:endParaRPr lang="en-IE"/>
        </a:p>
      </dgm:t>
    </dgm:pt>
    <dgm:pt modelId="{9E3FA28F-7B27-4869-9695-95A10D6B8447}" type="pres">
      <dgm:prSet presAssocID="{BBF2B35B-D96E-46FD-9B05-89B0052698CE}" presName="imageaccent2" presStyleCnt="0"/>
      <dgm:spPr/>
    </dgm:pt>
    <dgm:pt modelId="{FC5F7543-F7DF-4A69-ABBD-0A45789635A8}" type="pres">
      <dgm:prSet presAssocID="{BBF2B35B-D96E-46FD-9B05-89B0052698CE}" presName="accentRepeatNode" presStyleLbl="solidAlignAcc1" presStyleIdx="3" presStyleCnt="10"/>
      <dgm:spPr/>
    </dgm:pt>
    <dgm:pt modelId="{7220BB24-4EEC-4480-8019-5081E1895E65}" type="pres">
      <dgm:prSet presAssocID="{B6616460-9216-4688-A23A-3A121591864D}" presName="text3" presStyleCnt="0"/>
      <dgm:spPr/>
    </dgm:pt>
    <dgm:pt modelId="{E71DEE31-E811-4017-98F7-1EC664355B60}" type="pres">
      <dgm:prSet presAssocID="{B6616460-9216-4688-A23A-3A121591864D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9AB43A63-1759-43B3-9338-0047EB44355E}" type="pres">
      <dgm:prSet presAssocID="{B6616460-9216-4688-A23A-3A121591864D}" presName="textaccent3" presStyleCnt="0"/>
      <dgm:spPr/>
    </dgm:pt>
    <dgm:pt modelId="{8EC8262B-FE0E-4BF1-9D28-64C72632881F}" type="pres">
      <dgm:prSet presAssocID="{B6616460-9216-4688-A23A-3A121591864D}" presName="accentRepeatNode" presStyleLbl="solidAlignAcc1" presStyleIdx="4" presStyleCnt="10"/>
      <dgm:spPr/>
    </dgm:pt>
    <dgm:pt modelId="{D98ADF75-7686-4FBF-A78F-B57AD1C267BF}" type="pres">
      <dgm:prSet presAssocID="{44088009-9D9D-4A94-8E95-6460CCE833A5}" presName="image3" presStyleCnt="0"/>
      <dgm:spPr/>
    </dgm:pt>
    <dgm:pt modelId="{91C90216-48D5-4F08-8D50-3E903C812925}" type="pres">
      <dgm:prSet presAssocID="{44088009-9D9D-4A94-8E95-6460CCE833A5}" presName="imageRepeatNode" presStyleLbl="alignAcc1" presStyleIdx="2" presStyleCnt="5"/>
      <dgm:spPr/>
      <dgm:t>
        <a:bodyPr/>
        <a:lstStyle/>
        <a:p>
          <a:endParaRPr lang="en-IE"/>
        </a:p>
      </dgm:t>
    </dgm:pt>
    <dgm:pt modelId="{0CC15BB4-5C67-4940-B92D-2F4067EC5158}" type="pres">
      <dgm:prSet presAssocID="{44088009-9D9D-4A94-8E95-6460CCE833A5}" presName="imageaccent3" presStyleCnt="0"/>
      <dgm:spPr/>
    </dgm:pt>
    <dgm:pt modelId="{356181DB-6CD3-49DF-9C6E-E0D08E6E65A8}" type="pres">
      <dgm:prSet presAssocID="{44088009-9D9D-4A94-8E95-6460CCE833A5}" presName="accentRepeatNode" presStyleLbl="solidAlignAcc1" presStyleIdx="5" presStyleCnt="10"/>
      <dgm:spPr/>
    </dgm:pt>
    <dgm:pt modelId="{2F05B3E5-AC06-413F-86E7-05FCBE351626}" type="pres">
      <dgm:prSet presAssocID="{48C00DC7-B34F-4F8D-9AAD-2DCE30447A2C}" presName="text4" presStyleCnt="0"/>
      <dgm:spPr/>
    </dgm:pt>
    <dgm:pt modelId="{74840A5C-D9AF-4967-972A-2BD00FD68B68}" type="pres">
      <dgm:prSet presAssocID="{48C00DC7-B34F-4F8D-9AAD-2DCE30447A2C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2399892D-98CB-4EE0-AD58-2B879760FB84}" type="pres">
      <dgm:prSet presAssocID="{48C00DC7-B34F-4F8D-9AAD-2DCE30447A2C}" presName="textaccent4" presStyleCnt="0"/>
      <dgm:spPr/>
    </dgm:pt>
    <dgm:pt modelId="{BE0F6BC0-92AE-4869-8D03-08CE17E0A960}" type="pres">
      <dgm:prSet presAssocID="{48C00DC7-B34F-4F8D-9AAD-2DCE30447A2C}" presName="accentRepeatNode" presStyleLbl="solidAlignAcc1" presStyleIdx="6" presStyleCnt="10"/>
      <dgm:spPr/>
    </dgm:pt>
    <dgm:pt modelId="{A9217B39-0C96-4765-9163-568457BB5C4E}" type="pres">
      <dgm:prSet presAssocID="{157D8D61-B540-4E74-BF06-488C6AC020C0}" presName="image4" presStyleCnt="0"/>
      <dgm:spPr/>
    </dgm:pt>
    <dgm:pt modelId="{F5A6EC39-FE94-4AF8-8ACB-9D371DE40C82}" type="pres">
      <dgm:prSet presAssocID="{157D8D61-B540-4E74-BF06-488C6AC020C0}" presName="imageRepeatNode" presStyleLbl="alignAcc1" presStyleIdx="3" presStyleCnt="5"/>
      <dgm:spPr/>
      <dgm:t>
        <a:bodyPr/>
        <a:lstStyle/>
        <a:p>
          <a:endParaRPr lang="en-IE"/>
        </a:p>
      </dgm:t>
    </dgm:pt>
    <dgm:pt modelId="{91D3D3A0-CFBB-48A3-820F-2F10B3928F29}" type="pres">
      <dgm:prSet presAssocID="{157D8D61-B540-4E74-BF06-488C6AC020C0}" presName="imageaccent4" presStyleCnt="0"/>
      <dgm:spPr/>
    </dgm:pt>
    <dgm:pt modelId="{B43EC111-F0FE-47FE-8BB2-0470A564E35D}" type="pres">
      <dgm:prSet presAssocID="{157D8D61-B540-4E74-BF06-488C6AC020C0}" presName="accentRepeatNode" presStyleLbl="solidAlignAcc1" presStyleIdx="7" presStyleCnt="10"/>
      <dgm:spPr/>
    </dgm:pt>
    <dgm:pt modelId="{D5634A77-39CB-46BD-9E51-BD0C8B6AF04F}" type="pres">
      <dgm:prSet presAssocID="{692145D4-DA2D-43C7-A7C6-E3627B75B80D}" presName="text5" presStyleCnt="0"/>
      <dgm:spPr/>
    </dgm:pt>
    <dgm:pt modelId="{CF5E0666-CEED-4E3F-A7DA-955F51DC013F}" type="pres">
      <dgm:prSet presAssocID="{692145D4-DA2D-43C7-A7C6-E3627B75B80D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E"/>
        </a:p>
      </dgm:t>
    </dgm:pt>
    <dgm:pt modelId="{D5C8427A-E1B3-457A-A586-9FF5B5CB8905}" type="pres">
      <dgm:prSet presAssocID="{692145D4-DA2D-43C7-A7C6-E3627B75B80D}" presName="textaccent5" presStyleCnt="0"/>
      <dgm:spPr/>
    </dgm:pt>
    <dgm:pt modelId="{D7756038-6BA9-4DDC-ADE8-DF22CE1B4B06}" type="pres">
      <dgm:prSet presAssocID="{692145D4-DA2D-43C7-A7C6-E3627B75B80D}" presName="accentRepeatNode" presStyleLbl="solidAlignAcc1" presStyleIdx="8" presStyleCnt="10"/>
      <dgm:spPr/>
    </dgm:pt>
    <dgm:pt modelId="{DECB31C5-462C-403D-B450-A24436CDAF23}" type="pres">
      <dgm:prSet presAssocID="{355D35AB-68FD-4E5F-9B79-D11C22B0A2CB}" presName="image5" presStyleCnt="0"/>
      <dgm:spPr/>
    </dgm:pt>
    <dgm:pt modelId="{3D0407A5-EE00-4330-A55B-6B9F707F0E29}" type="pres">
      <dgm:prSet presAssocID="{355D35AB-68FD-4E5F-9B79-D11C22B0A2CB}" presName="imageRepeatNode" presStyleLbl="alignAcc1" presStyleIdx="4" presStyleCnt="5"/>
      <dgm:spPr/>
      <dgm:t>
        <a:bodyPr/>
        <a:lstStyle/>
        <a:p>
          <a:endParaRPr lang="en-IE"/>
        </a:p>
      </dgm:t>
    </dgm:pt>
    <dgm:pt modelId="{FCB89D1B-7062-49BC-8193-DA594F95929F}" type="pres">
      <dgm:prSet presAssocID="{355D35AB-68FD-4E5F-9B79-D11C22B0A2CB}" presName="imageaccent5" presStyleCnt="0"/>
      <dgm:spPr/>
    </dgm:pt>
    <dgm:pt modelId="{09D5787D-4AE8-4A89-9398-EECEB3B97F1C}" type="pres">
      <dgm:prSet presAssocID="{355D35AB-68FD-4E5F-9B79-D11C22B0A2CB}" presName="accentRepeatNode" presStyleLbl="solidAlignAcc1" presStyleIdx="9" presStyleCnt="10"/>
      <dgm:spPr/>
    </dgm:pt>
  </dgm:ptLst>
  <dgm:cxnLst>
    <dgm:cxn modelId="{EC725851-E27E-4AF6-935F-AB16435D6D01}" type="presOf" srcId="{157D8D61-B540-4E74-BF06-488C6AC020C0}" destId="{F5A6EC39-FE94-4AF8-8ACB-9D371DE40C82}" srcOrd="0" destOrd="0" presId="urn:microsoft.com/office/officeart/2008/layout/HexagonCluster"/>
    <dgm:cxn modelId="{83574889-02E0-481A-8FCF-6E836DE66E42}" type="presOf" srcId="{DE171D13-2D52-4CCC-8E5E-BC6B7483AB80}" destId="{781BFF00-A1CE-4F44-8F3D-5608115124E2}" srcOrd="0" destOrd="0" presId="urn:microsoft.com/office/officeart/2008/layout/HexagonCluster"/>
    <dgm:cxn modelId="{FDEC9D6B-2110-492D-AE9F-739D993BF715}" type="presOf" srcId="{FCE4E44F-92D8-4ABC-81C6-7777FB3087AD}" destId="{71952C09-AFE8-4019-93F5-755919513D50}" srcOrd="0" destOrd="0" presId="urn:microsoft.com/office/officeart/2008/layout/HexagonCluster"/>
    <dgm:cxn modelId="{1092ACCA-E3EB-472C-A992-B30CFF076FB5}" type="presOf" srcId="{D72F5BB3-FE1D-492B-9B7C-E0E18798C18B}" destId="{509C2D33-668A-489B-AF40-13E7A707CDD8}" srcOrd="0" destOrd="0" presId="urn:microsoft.com/office/officeart/2008/layout/HexagonCluster"/>
    <dgm:cxn modelId="{47E8F1FD-A696-4CD8-AD44-9AE6F0484F7B}" type="presOf" srcId="{692145D4-DA2D-43C7-A7C6-E3627B75B80D}" destId="{CF5E0666-CEED-4E3F-A7DA-955F51DC013F}" srcOrd="0" destOrd="0" presId="urn:microsoft.com/office/officeart/2008/layout/HexagonCluster"/>
    <dgm:cxn modelId="{976CA8C1-0F4B-4180-AF2A-77743BBF8A99}" srcId="{DE171D13-2D52-4CCC-8E5E-BC6B7483AB80}" destId="{B6616460-9216-4688-A23A-3A121591864D}" srcOrd="2" destOrd="0" parTransId="{483F2CE8-3A2A-419C-8779-49697F34C9EE}" sibTransId="{44088009-9D9D-4A94-8E95-6460CCE833A5}"/>
    <dgm:cxn modelId="{AD0BA9A5-327E-41F6-BB6B-CE6A5DE84582}" srcId="{DE171D13-2D52-4CCC-8E5E-BC6B7483AB80}" destId="{48C00DC7-B34F-4F8D-9AAD-2DCE30447A2C}" srcOrd="3" destOrd="0" parTransId="{8F6A423C-530F-4A8C-8581-8B84A87B3846}" sibTransId="{157D8D61-B540-4E74-BF06-488C6AC020C0}"/>
    <dgm:cxn modelId="{9DD212F7-FB35-49AD-BED0-EE2A6F924FF7}" type="presOf" srcId="{44088009-9D9D-4A94-8E95-6460CCE833A5}" destId="{91C90216-48D5-4F08-8D50-3E903C812925}" srcOrd="0" destOrd="0" presId="urn:microsoft.com/office/officeart/2008/layout/HexagonCluster"/>
    <dgm:cxn modelId="{D824E4B1-772E-4109-BF59-E910F5D4B0F8}" srcId="{DE171D13-2D52-4CCC-8E5E-BC6B7483AB80}" destId="{692145D4-DA2D-43C7-A7C6-E3627B75B80D}" srcOrd="4" destOrd="0" parTransId="{B9093449-70F3-4955-A3CB-16BF3AD515D0}" sibTransId="{355D35AB-68FD-4E5F-9B79-D11C22B0A2CB}"/>
    <dgm:cxn modelId="{922ED063-EACC-4A10-8DB3-10A0AFF08E8A}" type="presOf" srcId="{C69F6A29-B8AA-45FB-9CFF-A5017FA1B7C7}" destId="{5C8AB054-4DFD-43AB-995A-57678DFB75D6}" srcOrd="0" destOrd="0" presId="urn:microsoft.com/office/officeart/2008/layout/HexagonCluster"/>
    <dgm:cxn modelId="{6D3DC721-148C-4761-B410-446127F6BAFC}" type="presOf" srcId="{B6616460-9216-4688-A23A-3A121591864D}" destId="{E71DEE31-E811-4017-98F7-1EC664355B60}" srcOrd="0" destOrd="0" presId="urn:microsoft.com/office/officeart/2008/layout/HexagonCluster"/>
    <dgm:cxn modelId="{7FA6BDAD-19E1-41D4-B453-24BF49582FD0}" type="presOf" srcId="{48C00DC7-B34F-4F8D-9AAD-2DCE30447A2C}" destId="{74840A5C-D9AF-4967-972A-2BD00FD68B68}" srcOrd="0" destOrd="0" presId="urn:microsoft.com/office/officeart/2008/layout/HexagonCluster"/>
    <dgm:cxn modelId="{053081B4-F00A-47F9-9647-E7249C42954C}" type="presOf" srcId="{355D35AB-68FD-4E5F-9B79-D11C22B0A2CB}" destId="{3D0407A5-EE00-4330-A55B-6B9F707F0E29}" srcOrd="0" destOrd="0" presId="urn:microsoft.com/office/officeart/2008/layout/HexagonCluster"/>
    <dgm:cxn modelId="{E86B0FC7-A4C5-4519-90AC-29DC2F63A2DD}" srcId="{DE171D13-2D52-4CCC-8E5E-BC6B7483AB80}" destId="{C69F6A29-B8AA-45FB-9CFF-A5017FA1B7C7}" srcOrd="1" destOrd="0" parTransId="{0716784A-3BAD-454F-B63E-242FDBB35CE3}" sibTransId="{BBF2B35B-D96E-46FD-9B05-89B0052698CE}"/>
    <dgm:cxn modelId="{9C471E1A-8D1F-4C4E-BD8E-AE963269B419}" type="presOf" srcId="{BBF2B35B-D96E-46FD-9B05-89B0052698CE}" destId="{0A41E77F-CE0E-4BF7-A00F-9F7A9108DB37}" srcOrd="0" destOrd="0" presId="urn:microsoft.com/office/officeart/2008/layout/HexagonCluster"/>
    <dgm:cxn modelId="{2D713D6B-9A01-4369-B3C8-405DEF5483E7}" srcId="{DE171D13-2D52-4CCC-8E5E-BC6B7483AB80}" destId="{D72F5BB3-FE1D-492B-9B7C-E0E18798C18B}" srcOrd="0" destOrd="0" parTransId="{3129E898-7FC3-43AD-86B0-5329D053A927}" sibTransId="{FCE4E44F-92D8-4ABC-81C6-7777FB3087AD}"/>
    <dgm:cxn modelId="{63081E58-E565-419E-B5DA-B5C7B00EB8ED}" type="presParOf" srcId="{781BFF00-A1CE-4F44-8F3D-5608115124E2}" destId="{59A52ED8-5125-4629-9E4E-53D649422A0F}" srcOrd="0" destOrd="0" presId="urn:microsoft.com/office/officeart/2008/layout/HexagonCluster"/>
    <dgm:cxn modelId="{15180414-3029-4A79-A80D-E4FA15927EC7}" type="presParOf" srcId="{59A52ED8-5125-4629-9E4E-53D649422A0F}" destId="{509C2D33-668A-489B-AF40-13E7A707CDD8}" srcOrd="0" destOrd="0" presId="urn:microsoft.com/office/officeart/2008/layout/HexagonCluster"/>
    <dgm:cxn modelId="{A3080B3A-071A-49C7-BDF8-17001A738055}" type="presParOf" srcId="{781BFF00-A1CE-4F44-8F3D-5608115124E2}" destId="{733E324E-3171-41C9-A687-D53AEF400AC4}" srcOrd="1" destOrd="0" presId="urn:microsoft.com/office/officeart/2008/layout/HexagonCluster"/>
    <dgm:cxn modelId="{09498B0F-DFF2-4ECE-AA14-2CF8017AA7A4}" type="presParOf" srcId="{733E324E-3171-41C9-A687-D53AEF400AC4}" destId="{D4B29420-F78C-480C-856E-93A6D1F01AE9}" srcOrd="0" destOrd="0" presId="urn:microsoft.com/office/officeart/2008/layout/HexagonCluster"/>
    <dgm:cxn modelId="{6E9CD61B-A108-4F79-9961-0433933227EF}" type="presParOf" srcId="{781BFF00-A1CE-4F44-8F3D-5608115124E2}" destId="{F775A626-2EDF-471E-8108-7AABBC79FE9F}" srcOrd="2" destOrd="0" presId="urn:microsoft.com/office/officeart/2008/layout/HexagonCluster"/>
    <dgm:cxn modelId="{F62D31D8-712B-43CC-A493-B0AADB859CC0}" type="presParOf" srcId="{F775A626-2EDF-471E-8108-7AABBC79FE9F}" destId="{71952C09-AFE8-4019-93F5-755919513D50}" srcOrd="0" destOrd="0" presId="urn:microsoft.com/office/officeart/2008/layout/HexagonCluster"/>
    <dgm:cxn modelId="{6B0828E0-368B-4E70-A511-7F991D8CC6F1}" type="presParOf" srcId="{781BFF00-A1CE-4F44-8F3D-5608115124E2}" destId="{EAEAFADD-AD67-48E6-BA73-B85D9947F4C6}" srcOrd="3" destOrd="0" presId="urn:microsoft.com/office/officeart/2008/layout/HexagonCluster"/>
    <dgm:cxn modelId="{4514F4AF-AFA4-431D-B4B9-5D4D63F19B54}" type="presParOf" srcId="{EAEAFADD-AD67-48E6-BA73-B85D9947F4C6}" destId="{FF96FF39-71CD-4558-8462-B70CF4A2A8B9}" srcOrd="0" destOrd="0" presId="urn:microsoft.com/office/officeart/2008/layout/HexagonCluster"/>
    <dgm:cxn modelId="{748FEBAB-DDCF-4A1B-83C1-26883CA85932}" type="presParOf" srcId="{781BFF00-A1CE-4F44-8F3D-5608115124E2}" destId="{EAE73721-A410-4CF6-B67C-E7A28157A25A}" srcOrd="4" destOrd="0" presId="urn:microsoft.com/office/officeart/2008/layout/HexagonCluster"/>
    <dgm:cxn modelId="{57A4E5D2-99DB-4BC7-B635-C23DD4CB76CE}" type="presParOf" srcId="{EAE73721-A410-4CF6-B67C-E7A28157A25A}" destId="{5C8AB054-4DFD-43AB-995A-57678DFB75D6}" srcOrd="0" destOrd="0" presId="urn:microsoft.com/office/officeart/2008/layout/HexagonCluster"/>
    <dgm:cxn modelId="{0DD67A2E-6D78-455D-B8FC-134F3F143DBF}" type="presParOf" srcId="{781BFF00-A1CE-4F44-8F3D-5608115124E2}" destId="{7B4F1754-69D9-4A11-B57B-E837E6E62A19}" srcOrd="5" destOrd="0" presId="urn:microsoft.com/office/officeart/2008/layout/HexagonCluster"/>
    <dgm:cxn modelId="{F1199639-F5D3-4AE7-83E0-F083165D07E4}" type="presParOf" srcId="{7B4F1754-69D9-4A11-B57B-E837E6E62A19}" destId="{BE1FFC15-B6AE-4630-94E2-0E778580F560}" srcOrd="0" destOrd="0" presId="urn:microsoft.com/office/officeart/2008/layout/HexagonCluster"/>
    <dgm:cxn modelId="{CED8EFEF-4EEC-474F-A07C-304B05907EF7}" type="presParOf" srcId="{781BFF00-A1CE-4F44-8F3D-5608115124E2}" destId="{7FC72B81-29EE-4EA9-AD98-EDB6666A8398}" srcOrd="6" destOrd="0" presId="urn:microsoft.com/office/officeart/2008/layout/HexagonCluster"/>
    <dgm:cxn modelId="{EE8B6068-A360-48C9-92A5-9D37A4764F61}" type="presParOf" srcId="{7FC72B81-29EE-4EA9-AD98-EDB6666A8398}" destId="{0A41E77F-CE0E-4BF7-A00F-9F7A9108DB37}" srcOrd="0" destOrd="0" presId="urn:microsoft.com/office/officeart/2008/layout/HexagonCluster"/>
    <dgm:cxn modelId="{65FD6613-7820-4EC6-A722-CAF28817AB1C}" type="presParOf" srcId="{781BFF00-A1CE-4F44-8F3D-5608115124E2}" destId="{9E3FA28F-7B27-4869-9695-95A10D6B8447}" srcOrd="7" destOrd="0" presId="urn:microsoft.com/office/officeart/2008/layout/HexagonCluster"/>
    <dgm:cxn modelId="{313DD476-1D44-457C-B7F6-CE2C76F6A5F9}" type="presParOf" srcId="{9E3FA28F-7B27-4869-9695-95A10D6B8447}" destId="{FC5F7543-F7DF-4A69-ABBD-0A45789635A8}" srcOrd="0" destOrd="0" presId="urn:microsoft.com/office/officeart/2008/layout/HexagonCluster"/>
    <dgm:cxn modelId="{52ADB553-5FE6-4A24-ABFE-EBB7F9B9418A}" type="presParOf" srcId="{781BFF00-A1CE-4F44-8F3D-5608115124E2}" destId="{7220BB24-4EEC-4480-8019-5081E1895E65}" srcOrd="8" destOrd="0" presId="urn:microsoft.com/office/officeart/2008/layout/HexagonCluster"/>
    <dgm:cxn modelId="{C5AFAE42-1E33-43B7-977C-446BAE491EEA}" type="presParOf" srcId="{7220BB24-4EEC-4480-8019-5081E1895E65}" destId="{E71DEE31-E811-4017-98F7-1EC664355B60}" srcOrd="0" destOrd="0" presId="urn:microsoft.com/office/officeart/2008/layout/HexagonCluster"/>
    <dgm:cxn modelId="{116C4F67-CA2B-4692-9134-11410C234902}" type="presParOf" srcId="{781BFF00-A1CE-4F44-8F3D-5608115124E2}" destId="{9AB43A63-1759-43B3-9338-0047EB44355E}" srcOrd="9" destOrd="0" presId="urn:microsoft.com/office/officeart/2008/layout/HexagonCluster"/>
    <dgm:cxn modelId="{6161747D-28D1-421A-AC7C-FB5C5C37E803}" type="presParOf" srcId="{9AB43A63-1759-43B3-9338-0047EB44355E}" destId="{8EC8262B-FE0E-4BF1-9D28-64C72632881F}" srcOrd="0" destOrd="0" presId="urn:microsoft.com/office/officeart/2008/layout/HexagonCluster"/>
    <dgm:cxn modelId="{08DDF4E2-3585-4792-AC2D-736C57B76188}" type="presParOf" srcId="{781BFF00-A1CE-4F44-8F3D-5608115124E2}" destId="{D98ADF75-7686-4FBF-A78F-B57AD1C267BF}" srcOrd="10" destOrd="0" presId="urn:microsoft.com/office/officeart/2008/layout/HexagonCluster"/>
    <dgm:cxn modelId="{F222C302-188A-44FF-B484-754B513E1B32}" type="presParOf" srcId="{D98ADF75-7686-4FBF-A78F-B57AD1C267BF}" destId="{91C90216-48D5-4F08-8D50-3E903C812925}" srcOrd="0" destOrd="0" presId="urn:microsoft.com/office/officeart/2008/layout/HexagonCluster"/>
    <dgm:cxn modelId="{391CB935-9D65-4D4F-8E9B-EE07E72CDE42}" type="presParOf" srcId="{781BFF00-A1CE-4F44-8F3D-5608115124E2}" destId="{0CC15BB4-5C67-4940-B92D-2F4067EC5158}" srcOrd="11" destOrd="0" presId="urn:microsoft.com/office/officeart/2008/layout/HexagonCluster"/>
    <dgm:cxn modelId="{C5358D88-C0E5-4EA4-86D1-AFD163C9E7C8}" type="presParOf" srcId="{0CC15BB4-5C67-4940-B92D-2F4067EC5158}" destId="{356181DB-6CD3-49DF-9C6E-E0D08E6E65A8}" srcOrd="0" destOrd="0" presId="urn:microsoft.com/office/officeart/2008/layout/HexagonCluster"/>
    <dgm:cxn modelId="{E36D3F69-952E-4BC1-A68E-A2490A8425A2}" type="presParOf" srcId="{781BFF00-A1CE-4F44-8F3D-5608115124E2}" destId="{2F05B3E5-AC06-413F-86E7-05FCBE351626}" srcOrd="12" destOrd="0" presId="urn:microsoft.com/office/officeart/2008/layout/HexagonCluster"/>
    <dgm:cxn modelId="{DBFB5D80-3B6D-4029-9204-E268D6076047}" type="presParOf" srcId="{2F05B3E5-AC06-413F-86E7-05FCBE351626}" destId="{74840A5C-D9AF-4967-972A-2BD00FD68B68}" srcOrd="0" destOrd="0" presId="urn:microsoft.com/office/officeart/2008/layout/HexagonCluster"/>
    <dgm:cxn modelId="{EEAE01B6-872E-4F32-970F-6944AA314DC0}" type="presParOf" srcId="{781BFF00-A1CE-4F44-8F3D-5608115124E2}" destId="{2399892D-98CB-4EE0-AD58-2B879760FB84}" srcOrd="13" destOrd="0" presId="urn:microsoft.com/office/officeart/2008/layout/HexagonCluster"/>
    <dgm:cxn modelId="{24C8E846-6E21-4140-81A4-9321C211233F}" type="presParOf" srcId="{2399892D-98CB-4EE0-AD58-2B879760FB84}" destId="{BE0F6BC0-92AE-4869-8D03-08CE17E0A960}" srcOrd="0" destOrd="0" presId="urn:microsoft.com/office/officeart/2008/layout/HexagonCluster"/>
    <dgm:cxn modelId="{4C4FB9B8-33B0-40C5-91EC-DD930EEAB5C1}" type="presParOf" srcId="{781BFF00-A1CE-4F44-8F3D-5608115124E2}" destId="{A9217B39-0C96-4765-9163-568457BB5C4E}" srcOrd="14" destOrd="0" presId="urn:microsoft.com/office/officeart/2008/layout/HexagonCluster"/>
    <dgm:cxn modelId="{B9E1581F-A54E-4045-8FE1-7B94CDA536D2}" type="presParOf" srcId="{A9217B39-0C96-4765-9163-568457BB5C4E}" destId="{F5A6EC39-FE94-4AF8-8ACB-9D371DE40C82}" srcOrd="0" destOrd="0" presId="urn:microsoft.com/office/officeart/2008/layout/HexagonCluster"/>
    <dgm:cxn modelId="{19A8CC26-A3C2-47CA-BFE4-2E710F0373A0}" type="presParOf" srcId="{781BFF00-A1CE-4F44-8F3D-5608115124E2}" destId="{91D3D3A0-CFBB-48A3-820F-2F10B3928F29}" srcOrd="15" destOrd="0" presId="urn:microsoft.com/office/officeart/2008/layout/HexagonCluster"/>
    <dgm:cxn modelId="{1CFCE9D0-28FC-423F-9A0C-339D7F61B2A8}" type="presParOf" srcId="{91D3D3A0-CFBB-48A3-820F-2F10B3928F29}" destId="{B43EC111-F0FE-47FE-8BB2-0470A564E35D}" srcOrd="0" destOrd="0" presId="urn:microsoft.com/office/officeart/2008/layout/HexagonCluster"/>
    <dgm:cxn modelId="{60F4ADE9-1E07-47D0-9AC3-7F574202D98F}" type="presParOf" srcId="{781BFF00-A1CE-4F44-8F3D-5608115124E2}" destId="{D5634A77-39CB-46BD-9E51-BD0C8B6AF04F}" srcOrd="16" destOrd="0" presId="urn:microsoft.com/office/officeart/2008/layout/HexagonCluster"/>
    <dgm:cxn modelId="{1A531434-A399-4D6A-ACF6-7F1E17FD664F}" type="presParOf" srcId="{D5634A77-39CB-46BD-9E51-BD0C8B6AF04F}" destId="{CF5E0666-CEED-4E3F-A7DA-955F51DC013F}" srcOrd="0" destOrd="0" presId="urn:microsoft.com/office/officeart/2008/layout/HexagonCluster"/>
    <dgm:cxn modelId="{33BC05AB-F379-4D79-8688-4337F0DB6DF0}" type="presParOf" srcId="{781BFF00-A1CE-4F44-8F3D-5608115124E2}" destId="{D5C8427A-E1B3-457A-A586-9FF5B5CB8905}" srcOrd="17" destOrd="0" presId="urn:microsoft.com/office/officeart/2008/layout/HexagonCluster"/>
    <dgm:cxn modelId="{453B3202-4F01-4093-A85D-7BB7B732C127}" type="presParOf" srcId="{D5C8427A-E1B3-457A-A586-9FF5B5CB8905}" destId="{D7756038-6BA9-4DDC-ADE8-DF22CE1B4B06}" srcOrd="0" destOrd="0" presId="urn:microsoft.com/office/officeart/2008/layout/HexagonCluster"/>
    <dgm:cxn modelId="{EA77A75A-B791-48B5-97CB-725EEE8172C8}" type="presParOf" srcId="{781BFF00-A1CE-4F44-8F3D-5608115124E2}" destId="{DECB31C5-462C-403D-B450-A24436CDAF23}" srcOrd="18" destOrd="0" presId="urn:microsoft.com/office/officeart/2008/layout/HexagonCluster"/>
    <dgm:cxn modelId="{432B7AC8-04F9-4C23-A2E6-288606C42650}" type="presParOf" srcId="{DECB31C5-462C-403D-B450-A24436CDAF23}" destId="{3D0407A5-EE00-4330-A55B-6B9F707F0E29}" srcOrd="0" destOrd="0" presId="urn:microsoft.com/office/officeart/2008/layout/HexagonCluster"/>
    <dgm:cxn modelId="{F2364A21-8462-42E0-BC86-F4ADA045C23A}" type="presParOf" srcId="{781BFF00-A1CE-4F44-8F3D-5608115124E2}" destId="{FCB89D1B-7062-49BC-8193-DA594F95929F}" srcOrd="19" destOrd="0" presId="urn:microsoft.com/office/officeart/2008/layout/HexagonCluster"/>
    <dgm:cxn modelId="{649D256E-9509-4DEF-B763-5EC451BF1161}" type="presParOf" srcId="{FCB89D1B-7062-49BC-8193-DA594F95929F}" destId="{09D5787D-4AE8-4A89-9398-EECEB3B97F1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337D9-2200-4344-A047-C61C4FCDD987}">
      <dsp:nvSpPr>
        <dsp:cNvPr id="0" name=""/>
        <dsp:cNvSpPr/>
      </dsp:nvSpPr>
      <dsp:spPr>
        <a:xfrm>
          <a:off x="2338710" y="2877862"/>
          <a:ext cx="2748712" cy="1838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000" b="1" kern="1200" dirty="0" smtClean="0">
              <a:solidFill>
                <a:schemeClr val="accent2"/>
              </a:solidFill>
            </a:rPr>
            <a:t>WHAT</a:t>
          </a:r>
          <a:r>
            <a:rPr lang="en-IE" sz="2000" b="1" kern="1200" baseline="0" dirty="0" smtClean="0">
              <a:solidFill>
                <a:schemeClr val="accent2"/>
              </a:solidFill>
            </a:rPr>
            <a:t> IS THE EXPOSURE?</a:t>
          </a:r>
          <a:endParaRPr lang="en-US" sz="2000" b="1" kern="1200" dirty="0">
            <a:solidFill>
              <a:schemeClr val="accent2"/>
            </a:solidFill>
          </a:endParaRPr>
        </a:p>
      </dsp:txBody>
      <dsp:txXfrm>
        <a:off x="2741250" y="3147071"/>
        <a:ext cx="1943632" cy="1299853"/>
      </dsp:txXfrm>
    </dsp:sp>
    <dsp:sp modelId="{2503FA46-6FEE-4357-9A68-1DD7F93FAD42}">
      <dsp:nvSpPr>
        <dsp:cNvPr id="0" name=""/>
        <dsp:cNvSpPr/>
      </dsp:nvSpPr>
      <dsp:spPr>
        <a:xfrm rot="10800000">
          <a:off x="650070" y="3535044"/>
          <a:ext cx="1595765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2AC39-1508-4F47-9993-FB1BEA2A9EA4}">
      <dsp:nvSpPr>
        <dsp:cNvPr id="0" name=""/>
        <dsp:cNvSpPr/>
      </dsp:nvSpPr>
      <dsp:spPr>
        <a:xfrm>
          <a:off x="6675" y="3240363"/>
          <a:ext cx="1286789" cy="11132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WHO</a:t>
          </a:r>
          <a:r>
            <a:rPr lang="en-US" sz="1600" kern="1200" dirty="0" smtClean="0">
              <a:solidFill>
                <a:schemeClr val="accent2"/>
              </a:solidFill>
            </a:rPr>
            <a:t> </a:t>
          </a:r>
          <a:r>
            <a:rPr lang="en-US" sz="1600" b="1" kern="1200" dirty="0">
              <a:solidFill>
                <a:schemeClr val="accent2"/>
              </a:solidFill>
            </a:rPr>
            <a:t>uses the chemical? </a:t>
          </a:r>
        </a:p>
      </dsp:txBody>
      <dsp:txXfrm>
        <a:off x="39282" y="3272970"/>
        <a:ext cx="1221575" cy="1048054"/>
      </dsp:txXfrm>
    </dsp:sp>
    <dsp:sp modelId="{5657DC8F-2583-40A8-A313-E3F88987F77D}">
      <dsp:nvSpPr>
        <dsp:cNvPr id="0" name=""/>
        <dsp:cNvSpPr/>
      </dsp:nvSpPr>
      <dsp:spPr>
        <a:xfrm rot="12348699">
          <a:off x="752500" y="2548641"/>
          <a:ext cx="1842307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ACDE9-6017-40A6-BE2A-89EBF629505C}">
      <dsp:nvSpPr>
        <dsp:cNvPr id="0" name=""/>
        <dsp:cNvSpPr/>
      </dsp:nvSpPr>
      <dsp:spPr>
        <a:xfrm>
          <a:off x="144016" y="1800196"/>
          <a:ext cx="1400773" cy="12186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HOW LONG </a:t>
          </a:r>
          <a:r>
            <a:rPr lang="en-US" sz="1600" b="1" kern="1200" dirty="0">
              <a:solidFill>
                <a:schemeClr val="accent2"/>
              </a:solidFill>
            </a:rPr>
            <a:t>is </a:t>
          </a:r>
          <a:r>
            <a:rPr lang="en-US" sz="1600" b="1" kern="1200" dirty="0" smtClean="0">
              <a:solidFill>
                <a:schemeClr val="accent2"/>
              </a:solidFill>
            </a:rPr>
            <a:t>user </a:t>
          </a:r>
          <a:r>
            <a:rPr lang="en-US" sz="1600" b="1" kern="1200" dirty="0">
              <a:solidFill>
                <a:schemeClr val="accent2"/>
              </a:solidFill>
            </a:rPr>
            <a:t>exposed to </a:t>
          </a:r>
          <a:r>
            <a:rPr lang="en-US" sz="1600" b="1" kern="1200" dirty="0" smtClean="0">
              <a:solidFill>
                <a:schemeClr val="accent2"/>
              </a:solidFill>
            </a:rPr>
            <a:t>chemical</a:t>
          </a:r>
          <a:r>
            <a:rPr lang="en-US" sz="1600" b="1" kern="1200" dirty="0">
              <a:solidFill>
                <a:schemeClr val="accent2"/>
              </a:solidFill>
            </a:rPr>
            <a:t>? </a:t>
          </a:r>
        </a:p>
      </dsp:txBody>
      <dsp:txXfrm>
        <a:off x="179708" y="1835888"/>
        <a:ext cx="1329389" cy="1147247"/>
      </dsp:txXfrm>
    </dsp:sp>
    <dsp:sp modelId="{B51510B8-5CB6-4842-80D8-055D3FEE0988}">
      <dsp:nvSpPr>
        <dsp:cNvPr id="0" name=""/>
        <dsp:cNvSpPr/>
      </dsp:nvSpPr>
      <dsp:spPr>
        <a:xfrm rot="14054631">
          <a:off x="1459985" y="1798523"/>
          <a:ext cx="2005364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FEAF0-49A9-462C-B854-F517DA816924}">
      <dsp:nvSpPr>
        <dsp:cNvPr id="0" name=""/>
        <dsp:cNvSpPr/>
      </dsp:nvSpPr>
      <dsp:spPr>
        <a:xfrm>
          <a:off x="1152133" y="792088"/>
          <a:ext cx="1449260" cy="9094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HOW OFTEN is </a:t>
          </a:r>
          <a:r>
            <a:rPr lang="en-US" sz="1600" b="1" kern="1200" dirty="0">
              <a:solidFill>
                <a:schemeClr val="accent2"/>
              </a:solidFill>
            </a:rPr>
            <a:t>chemical used?</a:t>
          </a:r>
        </a:p>
      </dsp:txBody>
      <dsp:txXfrm>
        <a:off x="1178768" y="818723"/>
        <a:ext cx="1395990" cy="856130"/>
      </dsp:txXfrm>
    </dsp:sp>
    <dsp:sp modelId="{1AD196FB-3395-4D55-906E-2B03997AD72E}">
      <dsp:nvSpPr>
        <dsp:cNvPr id="0" name=""/>
        <dsp:cNvSpPr/>
      </dsp:nvSpPr>
      <dsp:spPr>
        <a:xfrm rot="16200000">
          <a:off x="2700092" y="1485021"/>
          <a:ext cx="2025948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00E22-E4D9-4C39-8891-E7A27E7A5853}">
      <dsp:nvSpPr>
        <dsp:cNvPr id="0" name=""/>
        <dsp:cNvSpPr/>
      </dsp:nvSpPr>
      <dsp:spPr>
        <a:xfrm>
          <a:off x="2961639" y="324426"/>
          <a:ext cx="1502854" cy="8191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HOW </a:t>
          </a:r>
          <a:r>
            <a:rPr lang="en-US" sz="1600" b="1" kern="1200" dirty="0">
              <a:solidFill>
                <a:schemeClr val="accent2"/>
              </a:solidFill>
            </a:rPr>
            <a:t>is the chemical </a:t>
          </a:r>
          <a:r>
            <a:rPr lang="en-US" sz="1600" b="1" kern="1200" dirty="0" smtClean="0">
              <a:solidFill>
                <a:schemeClr val="accent2"/>
              </a:solidFill>
            </a:rPr>
            <a:t>used? </a:t>
          </a:r>
          <a:endParaRPr lang="en-US" sz="1600" b="1" kern="1200" dirty="0">
            <a:solidFill>
              <a:schemeClr val="accent2"/>
            </a:solidFill>
          </a:endParaRPr>
        </a:p>
      </dsp:txBody>
      <dsp:txXfrm>
        <a:off x="2985631" y="348418"/>
        <a:ext cx="1454870" cy="771165"/>
      </dsp:txXfrm>
    </dsp:sp>
    <dsp:sp modelId="{1CC720DB-9211-476C-ACC7-BF341E46959D}">
      <dsp:nvSpPr>
        <dsp:cNvPr id="0" name=""/>
        <dsp:cNvSpPr/>
      </dsp:nvSpPr>
      <dsp:spPr>
        <a:xfrm rot="18323830">
          <a:off x="3962388" y="1827681"/>
          <a:ext cx="1927822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3E927-398E-46AB-A305-8A7C6CB32E5F}">
      <dsp:nvSpPr>
        <dsp:cNvPr id="0" name=""/>
        <dsp:cNvSpPr/>
      </dsp:nvSpPr>
      <dsp:spPr>
        <a:xfrm>
          <a:off x="4752536" y="792078"/>
          <a:ext cx="1464199" cy="10236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HOW will </a:t>
          </a:r>
          <a:r>
            <a:rPr lang="en-US" sz="1600" b="1" kern="1200" dirty="0">
              <a:solidFill>
                <a:schemeClr val="accent2"/>
              </a:solidFill>
            </a:rPr>
            <a:t>user be exposed? </a:t>
          </a:r>
        </a:p>
      </dsp:txBody>
      <dsp:txXfrm>
        <a:off x="4782517" y="822059"/>
        <a:ext cx="1404237" cy="963674"/>
      </dsp:txXfrm>
    </dsp:sp>
    <dsp:sp modelId="{323D7B9D-444B-4659-95FC-D7B5BFFE0604}">
      <dsp:nvSpPr>
        <dsp:cNvPr id="0" name=""/>
        <dsp:cNvSpPr/>
      </dsp:nvSpPr>
      <dsp:spPr>
        <a:xfrm rot="19996520">
          <a:off x="4808629" y="2556836"/>
          <a:ext cx="1694603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9EA53-6E7F-4C46-9170-63F5513B1B2C}">
      <dsp:nvSpPr>
        <dsp:cNvPr id="0" name=""/>
        <dsp:cNvSpPr/>
      </dsp:nvSpPr>
      <dsp:spPr>
        <a:xfrm>
          <a:off x="5408620" y="2135463"/>
          <a:ext cx="2008203" cy="604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2"/>
              </a:solidFill>
            </a:rPr>
            <a:t>HOW MUCH </a:t>
          </a:r>
          <a:r>
            <a:rPr lang="en-US" sz="1600" b="1" kern="1200" dirty="0">
              <a:solidFill>
                <a:schemeClr val="accent2"/>
              </a:solidFill>
            </a:rPr>
            <a:t>is used?</a:t>
          </a:r>
        </a:p>
      </dsp:txBody>
      <dsp:txXfrm>
        <a:off x="5426328" y="2153171"/>
        <a:ext cx="1972787" cy="569169"/>
      </dsp:txXfrm>
    </dsp:sp>
    <dsp:sp modelId="{0591170A-F09E-40DA-9D81-C39A2A54EBAD}">
      <dsp:nvSpPr>
        <dsp:cNvPr id="0" name=""/>
        <dsp:cNvSpPr/>
      </dsp:nvSpPr>
      <dsp:spPr>
        <a:xfrm>
          <a:off x="5180298" y="3535044"/>
          <a:ext cx="1595765" cy="52390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24F3A-25E7-482F-B690-D83A4B7AF7F5}">
      <dsp:nvSpPr>
        <dsp:cNvPr id="0" name=""/>
        <dsp:cNvSpPr/>
      </dsp:nvSpPr>
      <dsp:spPr>
        <a:xfrm>
          <a:off x="6141978" y="3168354"/>
          <a:ext cx="1268170" cy="12572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>
              <a:solidFill>
                <a:schemeClr val="accent2"/>
              </a:solidFill>
            </a:rPr>
            <a:t>Can </a:t>
          </a:r>
          <a:r>
            <a:rPr lang="en-US" sz="1600" b="1" kern="1200" baseline="0" dirty="0" smtClean="0">
              <a:solidFill>
                <a:schemeClr val="accent2"/>
              </a:solidFill>
            </a:rPr>
            <a:t>NON-USERS be </a:t>
          </a:r>
          <a:r>
            <a:rPr lang="en-US" sz="1600" b="1" kern="1200" baseline="0" dirty="0">
              <a:solidFill>
                <a:schemeClr val="accent2"/>
              </a:solidFill>
            </a:rPr>
            <a:t>exposed</a:t>
          </a:r>
          <a:r>
            <a:rPr lang="en-US" sz="1600" b="1" kern="1200" baseline="0" dirty="0" smtClean="0">
              <a:solidFill>
                <a:schemeClr val="accent2"/>
              </a:solidFill>
            </a:rPr>
            <a:t>?</a:t>
          </a:r>
          <a:endParaRPr lang="en-US" sz="1600" b="1" kern="1200" baseline="0" dirty="0">
            <a:solidFill>
              <a:schemeClr val="accent2"/>
            </a:solidFill>
          </a:endParaRPr>
        </a:p>
      </dsp:txBody>
      <dsp:txXfrm>
        <a:off x="6178803" y="3205179"/>
        <a:ext cx="1194520" cy="1183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8A37E-432A-41F5-9943-40ABE6C1E30F}">
      <dsp:nvSpPr>
        <dsp:cNvPr id="0" name=""/>
        <dsp:cNvSpPr/>
      </dsp:nvSpPr>
      <dsp:spPr>
        <a:xfrm>
          <a:off x="7" y="1224140"/>
          <a:ext cx="2565406" cy="1583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SDS &amp; Label &amp; Other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Environment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Process / Task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Who &amp; How?</a:t>
          </a:r>
          <a:endParaRPr lang="en-IE" sz="1700" kern="1200" dirty="0"/>
        </a:p>
      </dsp:txBody>
      <dsp:txXfrm>
        <a:off x="36440" y="1260573"/>
        <a:ext cx="2492540" cy="1171044"/>
      </dsp:txXfrm>
    </dsp:sp>
    <dsp:sp modelId="{18060F47-3D6F-42EF-87CC-7539687A9B2D}">
      <dsp:nvSpPr>
        <dsp:cNvPr id="0" name=""/>
        <dsp:cNvSpPr/>
      </dsp:nvSpPr>
      <dsp:spPr>
        <a:xfrm>
          <a:off x="1032211" y="1389534"/>
          <a:ext cx="2974274" cy="2974274"/>
        </a:xfrm>
        <a:prstGeom prst="leftCircularArrow">
          <a:avLst>
            <a:gd name="adj1" fmla="val 2074"/>
            <a:gd name="adj2" fmla="val 248897"/>
            <a:gd name="adj3" fmla="val 1530036"/>
            <a:gd name="adj4" fmla="val 8530117"/>
            <a:gd name="adj5" fmla="val 242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789CE-4C87-4826-9C24-DA81951EB0C4}">
      <dsp:nvSpPr>
        <dsp:cNvPr id="0" name=""/>
        <dsp:cNvSpPr/>
      </dsp:nvSpPr>
      <dsp:spPr>
        <a:xfrm>
          <a:off x="0" y="2466300"/>
          <a:ext cx="2795119" cy="12815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800" kern="1200" dirty="0" smtClean="0"/>
            <a:t>Risk Assessment</a:t>
          </a:r>
          <a:endParaRPr lang="en-IE" sz="2800" kern="1200" dirty="0"/>
        </a:p>
      </dsp:txBody>
      <dsp:txXfrm>
        <a:off x="37534" y="2503834"/>
        <a:ext cx="2720051" cy="1206435"/>
      </dsp:txXfrm>
    </dsp:sp>
    <dsp:sp modelId="{F6BA8356-B9AE-4A43-A5CA-D1511A10BA8A}">
      <dsp:nvSpPr>
        <dsp:cNvPr id="0" name=""/>
        <dsp:cNvSpPr/>
      </dsp:nvSpPr>
      <dsp:spPr>
        <a:xfrm>
          <a:off x="3298319" y="1471402"/>
          <a:ext cx="1919467" cy="1583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Process ?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LEV ?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PPE ?</a:t>
          </a:r>
          <a:endParaRPr lang="en-IE" sz="1700" kern="1200" dirty="0"/>
        </a:p>
      </dsp:txBody>
      <dsp:txXfrm>
        <a:off x="3334752" y="1847083"/>
        <a:ext cx="1846601" cy="1171044"/>
      </dsp:txXfrm>
    </dsp:sp>
    <dsp:sp modelId="{9736DE34-65BE-414B-BCDC-B783BACE7937}">
      <dsp:nvSpPr>
        <dsp:cNvPr id="0" name=""/>
        <dsp:cNvSpPr/>
      </dsp:nvSpPr>
      <dsp:spPr>
        <a:xfrm>
          <a:off x="4346556" y="426629"/>
          <a:ext cx="2657241" cy="2657241"/>
        </a:xfrm>
        <a:prstGeom prst="circularArrow">
          <a:avLst>
            <a:gd name="adj1" fmla="val 2321"/>
            <a:gd name="adj2" fmla="val 280182"/>
            <a:gd name="adj3" fmla="val 19544308"/>
            <a:gd name="adj4" fmla="val 12575511"/>
            <a:gd name="adj5" fmla="val 270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26EBE3-1E94-417B-B9B7-0AB0873C826C}">
      <dsp:nvSpPr>
        <dsp:cNvPr id="0" name=""/>
        <dsp:cNvSpPr/>
      </dsp:nvSpPr>
      <dsp:spPr>
        <a:xfrm>
          <a:off x="3724867" y="1132153"/>
          <a:ext cx="1706192" cy="678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500" kern="1200" dirty="0" smtClean="0"/>
            <a:t>Controls</a:t>
          </a:r>
          <a:endParaRPr lang="en-IE" sz="3500" kern="1200" dirty="0"/>
        </a:p>
      </dsp:txBody>
      <dsp:txXfrm>
        <a:off x="3744739" y="1152025"/>
        <a:ext cx="1666448" cy="638752"/>
      </dsp:txXfrm>
    </dsp:sp>
    <dsp:sp modelId="{4210E429-06C2-4BCE-B901-F65A9D4F91AC}">
      <dsp:nvSpPr>
        <dsp:cNvPr id="0" name=""/>
        <dsp:cNvSpPr/>
      </dsp:nvSpPr>
      <dsp:spPr>
        <a:xfrm>
          <a:off x="5724802" y="1471402"/>
          <a:ext cx="2500393" cy="1583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Training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Maintenance</a:t>
          </a:r>
          <a:endParaRPr lang="en-I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E" sz="1700" kern="1200" dirty="0" smtClean="0"/>
            <a:t>Monitoring – audit, air, HS</a:t>
          </a:r>
          <a:endParaRPr lang="en-IE" sz="1700" kern="1200" dirty="0"/>
        </a:p>
      </dsp:txBody>
      <dsp:txXfrm>
        <a:off x="5761235" y="1507835"/>
        <a:ext cx="2427527" cy="1171044"/>
      </dsp:txXfrm>
    </dsp:sp>
    <dsp:sp modelId="{F628C303-AAC1-4657-84A0-E52A1BBDDCE8}">
      <dsp:nvSpPr>
        <dsp:cNvPr id="0" name=""/>
        <dsp:cNvSpPr/>
      </dsp:nvSpPr>
      <dsp:spPr>
        <a:xfrm>
          <a:off x="6441814" y="2715312"/>
          <a:ext cx="1706192" cy="6784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5" tIns="44450" rIns="66675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3500" kern="1200" dirty="0" smtClean="0"/>
            <a:t>CHECK</a:t>
          </a:r>
          <a:endParaRPr lang="en-IE" sz="3500" kern="1200" dirty="0"/>
        </a:p>
      </dsp:txBody>
      <dsp:txXfrm>
        <a:off x="6461686" y="2735184"/>
        <a:ext cx="1666448" cy="638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E5C04-37EB-42EE-A0FC-8A28CFE9F800}">
      <dsp:nvSpPr>
        <dsp:cNvPr id="0" name=""/>
        <dsp:cNvSpPr/>
      </dsp:nvSpPr>
      <dsp:spPr>
        <a:xfrm>
          <a:off x="2499952" y="680630"/>
          <a:ext cx="4069672" cy="4069672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02B74-BA45-48D6-8DBB-A7E91647E849}">
      <dsp:nvSpPr>
        <dsp:cNvPr id="0" name=""/>
        <dsp:cNvSpPr/>
      </dsp:nvSpPr>
      <dsp:spPr>
        <a:xfrm>
          <a:off x="2499952" y="680630"/>
          <a:ext cx="4069672" cy="4069672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8DA880-E616-4FFE-BE1C-02F7C5555888}">
      <dsp:nvSpPr>
        <dsp:cNvPr id="0" name=""/>
        <dsp:cNvSpPr/>
      </dsp:nvSpPr>
      <dsp:spPr>
        <a:xfrm>
          <a:off x="2499952" y="680630"/>
          <a:ext cx="4069672" cy="4069672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08949-CAB3-4C8F-8EB6-F2366E3BEC09}">
      <dsp:nvSpPr>
        <dsp:cNvPr id="0" name=""/>
        <dsp:cNvSpPr/>
      </dsp:nvSpPr>
      <dsp:spPr>
        <a:xfrm>
          <a:off x="2499952" y="680630"/>
          <a:ext cx="4069672" cy="4069672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A12D6-A7B8-4F35-B0B9-689AD8B748B3}">
      <dsp:nvSpPr>
        <dsp:cNvPr id="0" name=""/>
        <dsp:cNvSpPr/>
      </dsp:nvSpPr>
      <dsp:spPr>
        <a:xfrm>
          <a:off x="2461071" y="751240"/>
          <a:ext cx="4069672" cy="4069672"/>
        </a:xfrm>
        <a:prstGeom prst="blockArc">
          <a:avLst>
            <a:gd name="adj1" fmla="val 19653016"/>
            <a:gd name="adj2" fmla="val 1660660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A362D-2705-41F9-8EF6-10E709310EAA}">
      <dsp:nvSpPr>
        <dsp:cNvPr id="0" name=""/>
        <dsp:cNvSpPr/>
      </dsp:nvSpPr>
      <dsp:spPr>
        <a:xfrm>
          <a:off x="2417212" y="678908"/>
          <a:ext cx="4069672" cy="4069672"/>
        </a:xfrm>
        <a:prstGeom prst="blockArc">
          <a:avLst>
            <a:gd name="adj1" fmla="val 16343059"/>
            <a:gd name="adj2" fmla="val 19799244"/>
            <a:gd name="adj3" fmla="val 452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12F18-21CE-4923-9E1E-80AD155BB5EB}">
      <dsp:nvSpPr>
        <dsp:cNvPr id="0" name=""/>
        <dsp:cNvSpPr/>
      </dsp:nvSpPr>
      <dsp:spPr>
        <a:xfrm>
          <a:off x="3616218" y="1656183"/>
          <a:ext cx="1919160" cy="21132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b="1" kern="1200" dirty="0" smtClean="0"/>
            <a:t>Emergency &amp; Interaction</a:t>
          </a:r>
          <a:endParaRPr lang="en-IE" sz="1600" b="1" kern="1200" dirty="0"/>
        </a:p>
      </dsp:txBody>
      <dsp:txXfrm>
        <a:off x="3897272" y="1965659"/>
        <a:ext cx="1357052" cy="1494285"/>
      </dsp:txXfrm>
    </dsp:sp>
    <dsp:sp modelId="{73B7DCB0-6C06-4213-8B87-DC6EFA634509}">
      <dsp:nvSpPr>
        <dsp:cNvPr id="0" name=""/>
        <dsp:cNvSpPr/>
      </dsp:nvSpPr>
      <dsp:spPr>
        <a:xfrm>
          <a:off x="3742701" y="-74085"/>
          <a:ext cx="1584175" cy="16014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b="1" kern="1200" smtClean="0"/>
            <a:t>Ordering</a:t>
          </a:r>
          <a:endParaRPr lang="en-IE" sz="1600" b="1" kern="1200"/>
        </a:p>
      </dsp:txBody>
      <dsp:txXfrm>
        <a:off x="3974698" y="160438"/>
        <a:ext cx="1120181" cy="1132377"/>
      </dsp:txXfrm>
    </dsp:sp>
    <dsp:sp modelId="{87DBE731-7F36-4E58-919C-ABF822F29A39}">
      <dsp:nvSpPr>
        <dsp:cNvPr id="0" name=""/>
        <dsp:cNvSpPr/>
      </dsp:nvSpPr>
      <dsp:spPr>
        <a:xfrm>
          <a:off x="5372890" y="1080114"/>
          <a:ext cx="1602650" cy="1277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b="1" kern="1200" dirty="0" smtClean="0"/>
            <a:t>Delivery</a:t>
          </a:r>
          <a:endParaRPr lang="en-IE" sz="1400" b="1" kern="1200" dirty="0"/>
        </a:p>
      </dsp:txBody>
      <dsp:txXfrm>
        <a:off x="5607593" y="1267223"/>
        <a:ext cx="1133244" cy="903445"/>
      </dsp:txXfrm>
    </dsp:sp>
    <dsp:sp modelId="{996FBCB3-ECC5-4ADE-A69B-AAA48EB59856}">
      <dsp:nvSpPr>
        <dsp:cNvPr id="0" name=""/>
        <dsp:cNvSpPr/>
      </dsp:nvSpPr>
      <dsp:spPr>
        <a:xfrm>
          <a:off x="5618343" y="3071055"/>
          <a:ext cx="1277663" cy="1277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100" kern="1200" dirty="0" smtClean="0"/>
            <a:t>Storage</a:t>
          </a:r>
          <a:endParaRPr lang="en-IE" sz="2100" kern="1200" dirty="0"/>
        </a:p>
      </dsp:txBody>
      <dsp:txXfrm>
        <a:off x="5805452" y="3258164"/>
        <a:ext cx="903445" cy="903445"/>
      </dsp:txXfrm>
    </dsp:sp>
    <dsp:sp modelId="{29C83B13-1934-49EC-9891-C30E659C5204}">
      <dsp:nvSpPr>
        <dsp:cNvPr id="0" name=""/>
        <dsp:cNvSpPr/>
      </dsp:nvSpPr>
      <dsp:spPr>
        <a:xfrm>
          <a:off x="3598682" y="4077945"/>
          <a:ext cx="1872211" cy="12527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b="1" kern="1200" dirty="0" smtClean="0"/>
            <a:t>Transport</a:t>
          </a:r>
          <a:endParaRPr lang="en-IE" sz="1400" b="1" kern="1200" dirty="0"/>
        </a:p>
      </dsp:txBody>
      <dsp:txXfrm>
        <a:off x="3872861" y="4261402"/>
        <a:ext cx="1323853" cy="885809"/>
      </dsp:txXfrm>
    </dsp:sp>
    <dsp:sp modelId="{B8F2C38C-F185-4A24-BFF2-6164550F5968}">
      <dsp:nvSpPr>
        <dsp:cNvPr id="0" name=""/>
        <dsp:cNvSpPr/>
      </dsp:nvSpPr>
      <dsp:spPr>
        <a:xfrm>
          <a:off x="2173570" y="3071055"/>
          <a:ext cx="1277663" cy="1277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800" b="1" kern="1200" dirty="0" smtClean="0"/>
            <a:t>Use</a:t>
          </a:r>
          <a:endParaRPr lang="en-IE" sz="1400" b="1" kern="1200" dirty="0"/>
        </a:p>
      </dsp:txBody>
      <dsp:txXfrm>
        <a:off x="2360679" y="3258164"/>
        <a:ext cx="903445" cy="903445"/>
      </dsp:txXfrm>
    </dsp:sp>
    <dsp:sp modelId="{4FDA014B-1453-422E-B155-FB19E4C95679}">
      <dsp:nvSpPr>
        <dsp:cNvPr id="0" name=""/>
        <dsp:cNvSpPr/>
      </dsp:nvSpPr>
      <dsp:spPr>
        <a:xfrm>
          <a:off x="2014507" y="1082214"/>
          <a:ext cx="1595789" cy="12776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1600" b="1" kern="1200" dirty="0" smtClean="0"/>
            <a:t>Disposal</a:t>
          </a:r>
          <a:endParaRPr lang="en-IE" sz="1600" b="1" kern="1200" dirty="0"/>
        </a:p>
      </dsp:txBody>
      <dsp:txXfrm>
        <a:off x="2248205" y="1269323"/>
        <a:ext cx="1128393" cy="903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C2D33-668A-489B-AF40-13E7A707CDD8}">
      <dsp:nvSpPr>
        <dsp:cNvPr id="0" name=""/>
        <dsp:cNvSpPr/>
      </dsp:nvSpPr>
      <dsp:spPr>
        <a:xfrm>
          <a:off x="1335664" y="2703846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kern="1200" dirty="0" smtClean="0"/>
            <a:t>Chemical waste</a:t>
          </a:r>
          <a:endParaRPr lang="en-IE" sz="2200" kern="1200" dirty="0"/>
        </a:p>
      </dsp:txBody>
      <dsp:txXfrm>
        <a:off x="1576050" y="2910224"/>
        <a:ext cx="1071330" cy="919770"/>
      </dsp:txXfrm>
    </dsp:sp>
    <dsp:sp modelId="{D4B29420-F78C-480C-856E-93A6D1F01AE9}">
      <dsp:nvSpPr>
        <dsp:cNvPr id="0" name=""/>
        <dsp:cNvSpPr/>
      </dsp:nvSpPr>
      <dsp:spPr>
        <a:xfrm>
          <a:off x="1372697" y="3299706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52C09-AFE8-4019-93F5-755919513D50}">
      <dsp:nvSpPr>
        <dsp:cNvPr id="0" name=""/>
        <dsp:cNvSpPr/>
      </dsp:nvSpPr>
      <dsp:spPr>
        <a:xfrm>
          <a:off x="0" y="1967179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6FF39-71CD-4558-8462-B70CF4A2A8B9}">
      <dsp:nvSpPr>
        <dsp:cNvPr id="0" name=""/>
        <dsp:cNvSpPr/>
      </dsp:nvSpPr>
      <dsp:spPr>
        <a:xfrm>
          <a:off x="1063264" y="3122721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AB054-4DFD-43AB-995A-57678DFB75D6}">
      <dsp:nvSpPr>
        <dsp:cNvPr id="0" name=""/>
        <dsp:cNvSpPr/>
      </dsp:nvSpPr>
      <dsp:spPr>
        <a:xfrm>
          <a:off x="2671328" y="1962923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kern="1200" dirty="0" smtClean="0"/>
            <a:t>Batteries</a:t>
          </a:r>
          <a:endParaRPr lang="en-IE" sz="2200" kern="1200" dirty="0"/>
        </a:p>
      </dsp:txBody>
      <dsp:txXfrm>
        <a:off x="2911714" y="2169301"/>
        <a:ext cx="1071330" cy="919770"/>
      </dsp:txXfrm>
    </dsp:sp>
    <dsp:sp modelId="{BE1FFC15-B6AE-4630-94E2-0E778580F560}">
      <dsp:nvSpPr>
        <dsp:cNvPr id="0" name=""/>
        <dsp:cNvSpPr/>
      </dsp:nvSpPr>
      <dsp:spPr>
        <a:xfrm>
          <a:off x="3739530" y="3115628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1E77F-CE0E-4BF7-A00F-9F7A9108DB37}">
      <dsp:nvSpPr>
        <dsp:cNvPr id="0" name=""/>
        <dsp:cNvSpPr/>
      </dsp:nvSpPr>
      <dsp:spPr>
        <a:xfrm>
          <a:off x="4006169" y="2701009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F7543-F7DF-4A69-ABBD-0A45789635A8}">
      <dsp:nvSpPr>
        <dsp:cNvPr id="0" name=""/>
        <dsp:cNvSpPr/>
      </dsp:nvSpPr>
      <dsp:spPr>
        <a:xfrm>
          <a:off x="4044025" y="3294031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DEE31-E811-4017-98F7-1EC664355B60}">
      <dsp:nvSpPr>
        <dsp:cNvPr id="0" name=""/>
        <dsp:cNvSpPr/>
      </dsp:nvSpPr>
      <dsp:spPr>
        <a:xfrm>
          <a:off x="1335664" y="1230513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kern="1200" dirty="0" smtClean="0"/>
            <a:t>Clinical waste</a:t>
          </a:r>
          <a:endParaRPr lang="en-IE" sz="2200" kern="1200" dirty="0"/>
        </a:p>
      </dsp:txBody>
      <dsp:txXfrm>
        <a:off x="1576050" y="1436891"/>
        <a:ext cx="1071330" cy="919770"/>
      </dsp:txXfrm>
    </dsp:sp>
    <dsp:sp modelId="{8EC8262B-FE0E-4BF1-9D28-64C72632881F}">
      <dsp:nvSpPr>
        <dsp:cNvPr id="0" name=""/>
        <dsp:cNvSpPr/>
      </dsp:nvSpPr>
      <dsp:spPr>
        <a:xfrm>
          <a:off x="2398928" y="125569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90216-48D5-4F08-8D50-3E903C812925}">
      <dsp:nvSpPr>
        <dsp:cNvPr id="0" name=""/>
        <dsp:cNvSpPr/>
      </dsp:nvSpPr>
      <dsp:spPr>
        <a:xfrm>
          <a:off x="2671328" y="489590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181DB-6CD3-49DF-9C6E-E0D08E6E65A8}">
      <dsp:nvSpPr>
        <dsp:cNvPr id="0" name=""/>
        <dsp:cNvSpPr/>
      </dsp:nvSpPr>
      <dsp:spPr>
        <a:xfrm>
          <a:off x="2714945" y="1080129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40A5C-D9AF-4967-972A-2BD00FD68B68}">
      <dsp:nvSpPr>
        <dsp:cNvPr id="0" name=""/>
        <dsp:cNvSpPr/>
      </dsp:nvSpPr>
      <dsp:spPr>
        <a:xfrm>
          <a:off x="4006169" y="1227675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kern="1200" dirty="0" smtClean="0"/>
            <a:t>Aerosols</a:t>
          </a:r>
          <a:endParaRPr lang="en-IE" sz="2200" kern="1200" dirty="0"/>
        </a:p>
      </dsp:txBody>
      <dsp:txXfrm>
        <a:off x="4246555" y="1434053"/>
        <a:ext cx="1071330" cy="919770"/>
      </dsp:txXfrm>
    </dsp:sp>
    <dsp:sp modelId="{BE0F6BC0-92AE-4869-8D03-08CE17E0A960}">
      <dsp:nvSpPr>
        <dsp:cNvPr id="0" name=""/>
        <dsp:cNvSpPr/>
      </dsp:nvSpPr>
      <dsp:spPr>
        <a:xfrm>
          <a:off x="5349240" y="1818214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6EC39-FE94-4AF8-8ACB-9D371DE40C82}">
      <dsp:nvSpPr>
        <dsp:cNvPr id="0" name=""/>
        <dsp:cNvSpPr/>
      </dsp:nvSpPr>
      <dsp:spPr>
        <a:xfrm>
          <a:off x="5341833" y="1976756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EC111-F0FE-47FE-8BB2-0470A564E35D}">
      <dsp:nvSpPr>
        <dsp:cNvPr id="0" name=""/>
        <dsp:cNvSpPr/>
      </dsp:nvSpPr>
      <dsp:spPr>
        <a:xfrm>
          <a:off x="5644682" y="2000874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E0666-CEED-4E3F-A7DA-955F51DC013F}">
      <dsp:nvSpPr>
        <dsp:cNvPr id="0" name=""/>
        <dsp:cNvSpPr/>
      </dsp:nvSpPr>
      <dsp:spPr>
        <a:xfrm>
          <a:off x="5341833" y="503777"/>
          <a:ext cx="1552102" cy="133252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7940" rIns="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kern="1200" dirty="0" smtClean="0"/>
            <a:t>Asbestos</a:t>
          </a:r>
          <a:endParaRPr lang="en-IE" sz="2200" kern="1200" dirty="0"/>
        </a:p>
      </dsp:txBody>
      <dsp:txXfrm>
        <a:off x="5582219" y="710155"/>
        <a:ext cx="1071330" cy="919770"/>
      </dsp:txXfrm>
    </dsp:sp>
    <dsp:sp modelId="{D7756038-6BA9-4DDC-ADE8-DF22CE1B4B06}">
      <dsp:nvSpPr>
        <dsp:cNvPr id="0" name=""/>
        <dsp:cNvSpPr/>
      </dsp:nvSpPr>
      <dsp:spPr>
        <a:xfrm>
          <a:off x="6684904" y="110105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407A5-EE00-4330-A55B-6B9F707F0E29}">
      <dsp:nvSpPr>
        <dsp:cNvPr id="0" name=""/>
        <dsp:cNvSpPr/>
      </dsp:nvSpPr>
      <dsp:spPr>
        <a:xfrm>
          <a:off x="6677497" y="1247182"/>
          <a:ext cx="1552102" cy="133252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5787D-4AE8-4A89-9398-EECEB3B97F1C}">
      <dsp:nvSpPr>
        <dsp:cNvPr id="0" name=""/>
        <dsp:cNvSpPr/>
      </dsp:nvSpPr>
      <dsp:spPr>
        <a:xfrm>
          <a:off x="6986930" y="1276975"/>
          <a:ext cx="181051" cy="15605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6C8B0-143A-428F-B0C4-E458B4A8CAFD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F15E8-8853-4790-A9FB-D0DEA68493A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508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hs.org/WorkArea/linkit.aspx?LinkIdentifier=id&amp;ItemID=1638&amp;libID=165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hse.gov.uk/" TargetMode="External"/><Relationship Id="rId5" Type="http://schemas.openxmlformats.org/officeDocument/2006/relationships/hyperlink" Target="http://www.aiha.org/insideaiha/volunteergroups/EASC/Pages/EASCTopics.aspx" TargetMode="External"/><Relationship Id="rId4" Type="http://schemas.openxmlformats.org/officeDocument/2006/relationships/hyperlink" Target="http://www.bohs.org/library/technical-publications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.</a:t>
            </a:r>
            <a:br>
              <a:rPr lang="en-IE" dirty="0" smtClean="0"/>
            </a:b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12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19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84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IE" dirty="0" smtClean="0"/>
              <a:t>- / + Preventive Measures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02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16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04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16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20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658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 dirty="0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E93CF37-067D-46BA-A1C4-A83841C905E3}" type="slidenum">
              <a:rPr lang="en-GB" altLang="en-US" smtClean="0">
                <a:solidFill>
                  <a:prstClr val="black"/>
                </a:solidFill>
                <a:latin typeface="Verdana" pitchFamily="34" charset="0"/>
              </a:rPr>
              <a:pPr eaLnBrk="1" hangingPunct="1"/>
              <a:t>21</a:t>
            </a:fld>
            <a:endParaRPr lang="en-GB" altLang="en-US" smtClean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latin typeface="Verdana" pitchFamily="34" charset="0"/>
            </a:endParaRPr>
          </a:p>
          <a:p>
            <a:r>
              <a:rPr lang="en-IE" dirty="0">
                <a:latin typeface="Verdana" pitchFamily="34" charset="0"/>
              </a:rPr>
              <a:t>Please find below a links to </a:t>
            </a:r>
            <a:r>
              <a:rPr lang="en-IE" b="1" dirty="0">
                <a:latin typeface="Verdana" pitchFamily="34" charset="0"/>
                <a:hlinkClick r:id="rId3" tooltip="Sampling Strategy Guidance"/>
              </a:rPr>
              <a:t>Sampling Strategy Guidance</a:t>
            </a:r>
            <a:r>
              <a:rPr lang="en-IE" dirty="0">
                <a:latin typeface="Verdana" pitchFamily="34" charset="0"/>
              </a:rPr>
              <a:t> together with some statistics software. </a:t>
            </a:r>
          </a:p>
          <a:p>
            <a:r>
              <a:rPr lang="en-IE" dirty="0">
                <a:latin typeface="Verdana" pitchFamily="34" charset="0"/>
              </a:rPr>
              <a:t> </a:t>
            </a:r>
          </a:p>
          <a:p>
            <a:pPr lvl="0"/>
            <a:r>
              <a:rPr lang="en-IE" dirty="0">
                <a:latin typeface="Verdana" pitchFamily="34" charset="0"/>
              </a:rPr>
              <a:t>The BOHS/</a:t>
            </a:r>
            <a:r>
              <a:rPr lang="en-IE" dirty="0" err="1">
                <a:latin typeface="Verdana" pitchFamily="34" charset="0"/>
              </a:rPr>
              <a:t>NVvA</a:t>
            </a:r>
            <a:r>
              <a:rPr lang="en-IE" dirty="0">
                <a:latin typeface="Verdana" pitchFamily="34" charset="0"/>
              </a:rPr>
              <a:t> (Dutch occupational hygiene society) published in 2011 'Testing Compliance with OELs for Airborne Substances' guidance on sampling strategy, downloadable from  </a:t>
            </a:r>
            <a:r>
              <a:rPr lang="en-IE" u="sng" dirty="0">
                <a:latin typeface="Verdana" pitchFamily="34" charset="0"/>
                <a:hlinkClick r:id="rId4"/>
              </a:rPr>
              <a:t>http://www.bohs.org/library/technical-publications/</a:t>
            </a:r>
            <a:endParaRPr lang="en-IE" dirty="0">
              <a:latin typeface="Verdana" pitchFamily="34" charset="0"/>
            </a:endParaRPr>
          </a:p>
          <a:p>
            <a:r>
              <a:rPr lang="en-IE" dirty="0">
                <a:latin typeface="Verdana" pitchFamily="34" charset="0"/>
              </a:rPr>
              <a:t> </a:t>
            </a:r>
          </a:p>
          <a:p>
            <a:pPr lvl="0"/>
            <a:r>
              <a:rPr lang="en-IE" dirty="0">
                <a:latin typeface="Verdana" pitchFamily="34" charset="0"/>
              </a:rPr>
              <a:t>AIHA software New IHSTAT with Multi-Languages from </a:t>
            </a:r>
            <a:r>
              <a:rPr lang="en-IE" u="sng" dirty="0">
                <a:latin typeface="Verdana" pitchFamily="34" charset="0"/>
                <a:hlinkClick r:id="rId5"/>
              </a:rPr>
              <a:t>http://www.aiha.org/insideaiha/volunteergroups/EASC/Pages/EASCTopics.aspx</a:t>
            </a:r>
            <a:r>
              <a:rPr lang="en-IE" dirty="0">
                <a:latin typeface="Verdana" pitchFamily="34" charset="0"/>
              </a:rPr>
              <a:t>  . It is necessary to “enable macros” to make this work. </a:t>
            </a:r>
          </a:p>
          <a:p>
            <a:r>
              <a:rPr lang="en-IE" dirty="0">
                <a:latin typeface="Verdana" pitchFamily="34" charset="0"/>
              </a:rPr>
              <a:t> </a:t>
            </a:r>
          </a:p>
          <a:p>
            <a:pPr lvl="0"/>
            <a:r>
              <a:rPr lang="en-IE" dirty="0">
                <a:latin typeface="Verdana" pitchFamily="34" charset="0"/>
              </a:rPr>
              <a:t>HSG173, Monitoring strategies for toxic substances is available from </a:t>
            </a:r>
            <a:r>
              <a:rPr lang="en-IE" u="sng" dirty="0">
                <a:latin typeface="Verdana" pitchFamily="34" charset="0"/>
                <a:hlinkClick r:id="rId6"/>
              </a:rPr>
              <a:t>www.hse.gov.uk</a:t>
            </a:r>
            <a:endParaRPr lang="en-IE" dirty="0">
              <a:latin typeface="Verdana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2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 smtClean="0">
              <a:effectLst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27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30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40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28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627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42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35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0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36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12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37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77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EEA6443-8186-4167-B61C-FC868DCE4AAE}" type="slidenum">
              <a:rPr lang="en-GB" smtClean="0">
                <a:solidFill>
                  <a:prstClr val="black"/>
                </a:solidFill>
                <a:latin typeface="Verdana" pitchFamily="34" charset="0"/>
              </a:rPr>
              <a:pPr eaLnBrk="1" hangingPunct="1"/>
              <a:t>38</a:t>
            </a:fld>
            <a:endParaRPr lang="en-GB" smtClean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39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69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8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06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06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283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22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44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34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45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19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41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47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426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48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68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49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3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29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Household chemicals</a:t>
            </a:r>
            <a:r>
              <a:rPr lang="en-IE" baseline="0" dirty="0" smtClean="0"/>
              <a:t> - </a:t>
            </a:r>
            <a:r>
              <a:rPr lang="en-IE" dirty="0" smtClean="0"/>
              <a:t>Probably</a:t>
            </a:r>
            <a:r>
              <a:rPr lang="en-IE" baseline="0" dirty="0" smtClean="0"/>
              <a:t> not an issue in most workplaces but if you work in childcare ……..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7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6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Form of chemical - SOLID.</a:t>
            </a:r>
            <a:r>
              <a:rPr lang="en-IE" baseline="0" dirty="0" smtClean="0"/>
              <a:t> LIQUID, GAS</a:t>
            </a:r>
          </a:p>
          <a:p>
            <a:r>
              <a:rPr lang="en-IE" baseline="0" dirty="0" smtClean="0"/>
              <a:t>Quantity</a:t>
            </a:r>
          </a:p>
          <a:p>
            <a:r>
              <a:rPr lang="en-IE" baseline="0" dirty="0" smtClean="0"/>
              <a:t>Location</a:t>
            </a:r>
          </a:p>
          <a:p>
            <a:r>
              <a:rPr lang="en-IE" baseline="0" smtClean="0"/>
              <a:t>Activity</a:t>
            </a:r>
          </a:p>
          <a:p>
            <a:endParaRPr lang="en-I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97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sz="1200" dirty="0" smtClean="0"/>
              <a:t>+ as may reasonably be required to complete the risk assessment</a:t>
            </a:r>
            <a:endParaRPr lang="en-IE" dirty="0" smtClean="0"/>
          </a:p>
          <a:p>
            <a:r>
              <a:rPr lang="en-IE" sz="1200" dirty="0" smtClean="0"/>
              <a:t>Regulation   4 (1)(b)</a:t>
            </a:r>
          </a:p>
          <a:p>
            <a:r>
              <a:rPr lang="en-IE" dirty="0" smtClean="0"/>
              <a:t> Old legislation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DD3B7F-CC11-4345-B8AB-62DDE7CF6D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4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994F-FF3B-4903-B912-C0C2DE5E45DF}" type="slidenum">
              <a:rPr lang="en-IE" smtClean="0">
                <a:solidFill>
                  <a:prstClr val="black"/>
                </a:solidFill>
              </a:rPr>
              <a:pPr/>
              <a:t>10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9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522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890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091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671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855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314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009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959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247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32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679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4C092-6365-4401-BEAB-D373ED442DDB}" type="datetimeFigureOut">
              <a:rPr lang="en-IE" smtClean="0"/>
              <a:t>04/11/2016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61C4F-36B8-4EC0-921B-D80F865253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216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a.ie/eng/Publications_and_Forms/Publications/Latest_Publications/Occupational_Hygiene_Report_Writing_Information_Sheet.59122.shortcut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6.jpeg"/><Relationship Id="rId4" Type="http://schemas.openxmlformats.org/officeDocument/2006/relationships/diagramData" Target="../diagrams/data1.xml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ai.ie/food_businesses/haccp/haccp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transport/road_safety/pdf/vehicles/cargo_securing_guidelines_en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https://www.wko.at/Content.Node/branchen/oe/TransportVerkehr/IRU-Ladungssicherungs-Leitfaden-2014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ishstatutebook.i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tion 3b 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4" y="-6322"/>
            <a:ext cx="9152428" cy="6864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4387"/>
            <a:ext cx="7772400" cy="45719"/>
          </a:xfrm>
        </p:spPr>
        <p:txBody>
          <a:bodyPr>
            <a:normAutofit fontScale="90000"/>
          </a:bodyPr>
          <a:lstStyle/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112433"/>
            <a:ext cx="8640960" cy="1840568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Chemical Agents Risk Assessment:		</a:t>
            </a:r>
          </a:p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a practical side</a:t>
            </a:r>
          </a:p>
          <a:p>
            <a:r>
              <a:rPr lang="en-US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Michelle McDermott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3" y="1412776"/>
            <a:ext cx="9148214" cy="169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70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Level, Type &amp; Duration of Exposure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3132348" cy="4176464"/>
          </a:xfrm>
        </p:spPr>
      </p:pic>
      <p:pic>
        <p:nvPicPr>
          <p:cNvPr id="5" name="Picture 9" descr="ACroof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17646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5362"/>
            <a:ext cx="8229600" cy="1143000"/>
          </a:xfrm>
        </p:spPr>
        <p:txBody>
          <a:bodyPr/>
          <a:lstStyle/>
          <a:p>
            <a:r>
              <a:rPr lang="en-IE" dirty="0"/>
              <a:t>+</a:t>
            </a:r>
            <a:r>
              <a:rPr lang="en-IE"/>
              <a:t> Dermal Exposure</a:t>
            </a:r>
            <a:r>
              <a:rPr lang="en-IE" dirty="0"/>
              <a:t>–</a:t>
            </a:r>
            <a:r>
              <a:rPr lang="en-IE"/>
              <a:t> “Sk”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616789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057404" cy="1143000"/>
          </a:xfrm>
        </p:spPr>
        <p:txBody>
          <a:bodyPr/>
          <a:lstStyle/>
          <a:p>
            <a:r>
              <a:rPr lang="en-IE" dirty="0" smtClean="0"/>
              <a:t>Circumstances of work</a:t>
            </a:r>
            <a:endParaRPr lang="en-IE" dirty="0"/>
          </a:p>
        </p:txBody>
      </p:sp>
      <p:pic>
        <p:nvPicPr>
          <p:cNvPr id="8194" name="Picture 2" descr="C:\Users\michelle_mcdermott\AppData\Local\Microsoft\Windows\Temporary Internet Files\Content.Outlook\O5ERXPUZ\IMG_0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310" y="1924268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helle_mcdermott\AppData\Local\Microsoft\Windows\Temporary Internet Files\Content.IE5\2VIFCX6Y\3791851079_3fd39aa2c3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5303958" cy="36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58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16824" cy="1143000"/>
          </a:xfrm>
        </p:spPr>
        <p:txBody>
          <a:bodyPr/>
          <a:lstStyle/>
          <a:p>
            <a:r>
              <a:rPr lang="en-IE" dirty="0" smtClean="0"/>
              <a:t>Quantities- use &amp; stored</a:t>
            </a:r>
            <a:endParaRPr lang="en-IE" dirty="0"/>
          </a:p>
        </p:txBody>
      </p:sp>
      <p:pic>
        <p:nvPicPr>
          <p:cNvPr id="5124" name="Picture 4" descr="C:\Users\michelle_mcdermott\AppData\Local\Microsoft\Windows\Temporary Internet Files\Content.IE5\MC55W9DM\jerrycanshoulderbags_w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40768"/>
            <a:ext cx="42862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chelle_mcdermott\AppData\Local\Microsoft\Windows\Temporary Internet Files\Content.IE5\2VIFCX6Y\5512211203_a9ed74ebf9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10" y="3501008"/>
            <a:ext cx="4991790" cy="328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OEL, BLV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3274" y="1268760"/>
            <a:ext cx="5093222" cy="4723103"/>
          </a:xfrm>
        </p:spPr>
        <p:txBody>
          <a:bodyPr/>
          <a:lstStyle/>
          <a:p>
            <a:r>
              <a:rPr lang="en-IE" sz="1600" dirty="0" smtClean="0"/>
              <a:t>Examples  from  Monitoring reports</a:t>
            </a:r>
          </a:p>
          <a:p>
            <a:endParaRPr lang="en-IE" sz="1600" dirty="0"/>
          </a:p>
          <a:p>
            <a:r>
              <a:rPr lang="en-IE" sz="1600" dirty="0" smtClean="0"/>
              <a:t>“total inhalable dust ….7.3mg/m3….the results are within the limits.. </a:t>
            </a:r>
            <a:r>
              <a:rPr lang="en-IE" sz="1600" dirty="0"/>
              <a:t> </a:t>
            </a:r>
            <a:r>
              <a:rPr lang="en-IE" sz="1600" dirty="0" smtClean="0"/>
              <a:t>no risk to employees…”</a:t>
            </a:r>
          </a:p>
          <a:p>
            <a:r>
              <a:rPr lang="en-IE" sz="1600" b="1" dirty="0" smtClean="0"/>
              <a:t>BUT Wood dust limit is 5mg/m3  </a:t>
            </a:r>
          </a:p>
          <a:p>
            <a:r>
              <a:rPr lang="en-IE" sz="1600" dirty="0" smtClean="0"/>
              <a:t> &amp;</a:t>
            </a:r>
          </a:p>
          <a:p>
            <a:r>
              <a:rPr lang="en-IE" sz="1600" dirty="0" smtClean="0"/>
              <a:t>“We used the standard NIOSH method 12345 </a:t>
            </a:r>
            <a:r>
              <a:rPr lang="en-IE" sz="1600" b="1" dirty="0" smtClean="0"/>
              <a:t>modified with PVA filters ….”</a:t>
            </a:r>
            <a:endParaRPr lang="en-IE" sz="1600" b="1" dirty="0"/>
          </a:p>
          <a:p>
            <a:endParaRPr lang="en-IE" sz="1600" b="1" dirty="0" smtClean="0"/>
          </a:p>
          <a:p>
            <a:r>
              <a:rPr lang="en-IE" sz="1600" u="sng" dirty="0" err="1" smtClean="0">
                <a:hlinkClick r:id="rId3"/>
              </a:rPr>
              <a:t>Occupational_Hygiene_Report_Writing_Information_Sheet</a:t>
            </a:r>
            <a:endParaRPr lang="en-IE" sz="1600" dirty="0" smtClean="0"/>
          </a:p>
          <a:p>
            <a:endParaRPr lang="en-IE" sz="1600" b="1" dirty="0" smtClean="0"/>
          </a:p>
          <a:p>
            <a:r>
              <a:rPr lang="en-IE" sz="1600" dirty="0" smtClean="0"/>
              <a:t>Difference between Environmental Monitoring and Occupational Hygiene Monitoring </a:t>
            </a:r>
          </a:p>
          <a:p>
            <a:endParaRPr lang="en-IE" sz="1600" dirty="0"/>
          </a:p>
          <a:p>
            <a:r>
              <a:rPr lang="en-IE" sz="1600" dirty="0" smtClean="0"/>
              <a:t>Combined and Sequential Exposure </a:t>
            </a:r>
          </a:p>
          <a:p>
            <a:endParaRPr lang="en-IE" dirty="0"/>
          </a:p>
        </p:txBody>
      </p:sp>
      <p:pic>
        <p:nvPicPr>
          <p:cNvPr id="4098" name="Picture 2" descr="C:\Users\michelle_mcdermott\AppData\Local\Microsoft\Windows\Temporary Internet Files\Content.Outlook\O5ERXPUZ\chems_cop_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4" y="1124744"/>
            <a:ext cx="3793390" cy="50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345436" cy="1143000"/>
          </a:xfrm>
        </p:spPr>
        <p:txBody>
          <a:bodyPr/>
          <a:lstStyle/>
          <a:p>
            <a:r>
              <a:rPr lang="en-IE" dirty="0" smtClean="0"/>
              <a:t>Controls &amp; Surveillance</a:t>
            </a:r>
            <a:endParaRPr lang="en-IE" dirty="0"/>
          </a:p>
        </p:txBody>
      </p:sp>
      <p:pic>
        <p:nvPicPr>
          <p:cNvPr id="6146" name="Picture 2" descr="C:\Users\michelle_mcdermott\AppData\Local\Microsoft\Windows\Temporary Internet Files\Content.IE5\MC55W9DM\Spirometry_Collins_Eagle_II_1984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4464496" cy="3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helle_mcdermott\AppData\Local\Microsoft\Windows\Temporary Internet Files\Content.IE5\P2PNFF2I\large-closed-lock-0-4323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39011"/>
            <a:ext cx="2736304" cy="38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3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site-response.com/home/wp-content/uploads/2013/12/44106_SPILL-KIT-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03" y="1719921"/>
            <a:ext cx="5297128" cy="38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1" y="1916832"/>
            <a:ext cx="4297148" cy="345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Maintenance  and Accidental Release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43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41" y="1700807"/>
            <a:ext cx="2950815" cy="1879983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Storage</a:t>
            </a:r>
            <a:br>
              <a:rPr lang="en-IE" dirty="0" smtClean="0"/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Transport</a:t>
            </a:r>
            <a:endParaRPr lang="en-IE" dirty="0"/>
          </a:p>
        </p:txBody>
      </p:sp>
      <p:pic>
        <p:nvPicPr>
          <p:cNvPr id="6" name="Picture 5" descr="C:\Users\michelle_mcdermott\AppData\Local\Microsoft\Windows\Temporary Internet Files\Content.IE5\2VIFCX6Y\1113386_2b2015c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92696"/>
            <a:ext cx="3844776" cy="57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chelle_mcdermott\AppData\Local\Microsoft\Windows\Temporary Internet Files\Content.Outlook\O5ERXPUZ\ATEX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19" y="908720"/>
            <a:ext cx="5472608" cy="47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site-response.com/home/wp-content/uploads/2013/12/44106_SPILL-KIT-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96" y="1988841"/>
            <a:ext cx="5297128" cy="38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43" y="228600"/>
            <a:ext cx="2447010" cy="278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yewash s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2" y="2492896"/>
            <a:ext cx="2705946" cy="39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Agent Risk Assessment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" y="1443534"/>
            <a:ext cx="4824536" cy="2827886"/>
          </a:xfrm>
          <a:prstGeom prst="rect">
            <a:avLst/>
          </a:prstGeom>
        </p:spPr>
      </p:pic>
      <p:pic>
        <p:nvPicPr>
          <p:cNvPr id="4100" name="Picture 4" descr="C:\Users\michelle_mcdermott\AppData\Local\Microsoft\Windows\Temporary Internet Files\Content.IE5\MC55W9DM\large-magnifying-glass-33.3-14080[1]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76872"/>
            <a:ext cx="4536504" cy="358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171" name="Picture 3" descr="C:\Users\michelle_mcdermott\AppData\Local\Microsoft\Windows\Temporary Internet Files\Content.IE5\2VIFCX6Y\Consultation-570x37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54292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ichelle_mcdermott\AppData\Local\Microsoft\Windows\Temporary Internet Files\Content.IE5\1PE92A5H\staff_training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69109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IE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 the exposure </a:t>
            </a:r>
            <a:endParaRPr lang="en-US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IE" altLang="en-US" b="1" smtClean="0">
                <a:solidFill>
                  <a:schemeClr val="accent2"/>
                </a:solidFill>
              </a:rPr>
              <a:t>Consider:</a:t>
            </a:r>
          </a:p>
          <a:p>
            <a:endParaRPr lang="en-US" altLang="en-US" smtClean="0">
              <a:solidFill>
                <a:schemeClr val="accent2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755576" y="1340768"/>
          <a:ext cx="741682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0181" name="Picture 5" descr="Opening Steel Storage Dru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60350"/>
            <a:ext cx="14763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weldin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549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4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7337D9-2200-4344-A047-C61C4FCDD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AB7337D9-2200-4344-A047-C61C4FCDD9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03FA46-6FEE-4357-9A68-1DD7F93FA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graphicEl>
                                              <a:dgm id="{2503FA46-6FEE-4357-9A68-1DD7F93FA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52AC39-1508-4F47-9993-FB1BEA2A9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dgm id="{C152AC39-1508-4F47-9993-FB1BEA2A9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57DC8F-2583-40A8-A313-E3F88987F7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>
                                            <p:graphicEl>
                                              <a:dgm id="{5657DC8F-2583-40A8-A313-E3F88987F7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6ACDE9-6017-40A6-BE2A-89EBF6295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graphicEl>
                                              <a:dgm id="{E26ACDE9-6017-40A6-BE2A-89EBF6295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1510B8-5CB6-4842-80D8-055D3FEE0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B51510B8-5CB6-4842-80D8-055D3FEE0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CFEAF0-49A9-462C-B854-F517DA816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82CFEAF0-49A9-462C-B854-F517DA8169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D196FB-3395-4D55-906E-2B03997AD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>
                                            <p:graphicEl>
                                              <a:dgm id="{1AD196FB-3395-4D55-906E-2B03997AD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D00E22-E4D9-4C39-8891-E7A27E7A5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graphicEl>
                                              <a:dgm id="{2AD00E22-E4D9-4C39-8891-E7A27E7A58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C720DB-9211-476C-ACC7-BF341E469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4">
                                            <p:graphicEl>
                                              <a:dgm id="{1CC720DB-9211-476C-ACC7-BF341E469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73E927-398E-46AB-A305-8A7C6CB32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">
                                            <p:graphicEl>
                                              <a:dgm id="{EA73E927-398E-46AB-A305-8A7C6CB32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3D7B9D-444B-4659-95FC-D7B5BFFE0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4">
                                            <p:graphicEl>
                                              <a:dgm id="{323D7B9D-444B-4659-95FC-D7B5BFFE0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B9EA53-6E7F-4C46-9170-63F5513B1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">
                                            <p:graphicEl>
                                              <a:dgm id="{39B9EA53-6E7F-4C46-9170-63F5513B1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91170A-F09E-40DA-9D81-C39A2A54E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4">
                                            <p:graphicEl>
                                              <a:dgm id="{0591170A-F09E-40DA-9D81-C39A2A54E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924F3A-25E7-482F-B690-D83A4B7AF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4">
                                            <p:graphicEl>
                                              <a:dgm id="{37924F3A-25E7-482F-B690-D83A4B7AF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elle_mcdermott\AppData\Local\Microsoft\Windows\Temporary Internet Files\Content.Outlook\O5ERXPUZ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67"/>
            <a:ext cx="8820472" cy="66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helle_mcdermott\Documents\OHSI &amp; CARA\fibre 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8622"/>
            <a:ext cx="726029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8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272808" cy="1084982"/>
          </a:xfrm>
        </p:spPr>
        <p:txBody>
          <a:bodyPr/>
          <a:lstStyle/>
          <a:p>
            <a:r>
              <a:rPr lang="en-IE" dirty="0" smtClean="0"/>
              <a:t>Risk Assessment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167760"/>
              </p:ext>
            </p:extLst>
          </p:nvPr>
        </p:nvGraphicFramePr>
        <p:xfrm>
          <a:off x="539552" y="112474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24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Can you combine with other documents ?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sz="4400"/>
              <a:t>Cleaning Regime</a:t>
            </a:r>
            <a:r>
              <a:rPr lang="en-IE" sz="4400" dirty="0"/>
              <a:t>?</a:t>
            </a:r>
            <a:endParaRPr lang="en-IE" dirty="0"/>
          </a:p>
          <a:p>
            <a:r>
              <a:rPr lang="en-IE" sz="4400"/>
              <a:t>SOP</a:t>
            </a:r>
            <a:r>
              <a:rPr lang="en-IE" sz="4400" dirty="0"/>
              <a:t>?</a:t>
            </a:r>
            <a:endParaRPr lang="en-IE" dirty="0"/>
          </a:p>
          <a:p>
            <a:r>
              <a:rPr lang="en-IE" sz="4400"/>
              <a:t>NOP</a:t>
            </a:r>
            <a:r>
              <a:rPr lang="en-IE" sz="4400" dirty="0"/>
              <a:t>?</a:t>
            </a:r>
            <a:endParaRPr lang="en-IE" dirty="0"/>
          </a:p>
          <a:p>
            <a:r>
              <a:rPr lang="en-IE" sz="4400"/>
              <a:t>Method </a:t>
            </a:r>
            <a:r>
              <a:rPr lang="en-IE" sz="4400" dirty="0"/>
              <a:t>Statement</a:t>
            </a:r>
            <a:r>
              <a:rPr lang="en-IE" sz="4400"/>
              <a:t> ?</a:t>
            </a:r>
            <a:endParaRPr lang="en-IE" sz="4400" dirty="0"/>
          </a:p>
          <a:p>
            <a:r>
              <a:rPr lang="en-IE" sz="4400"/>
              <a:t>Quality Procedure? </a:t>
            </a:r>
            <a:endParaRPr lang="en-IE" sz="4400" dirty="0"/>
          </a:p>
          <a:p>
            <a:r>
              <a:rPr lang="en-IE" sz="4400"/>
              <a:t>Laboratory Protocol?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517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38231"/>
              </p:ext>
            </p:extLst>
          </p:nvPr>
        </p:nvGraphicFramePr>
        <p:xfrm>
          <a:off x="0" y="1268760"/>
          <a:ext cx="8712968" cy="4707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3115"/>
                <a:gridCol w="1133148"/>
                <a:gridCol w="1440160"/>
                <a:gridCol w="1000649"/>
                <a:gridCol w="1243115"/>
                <a:gridCol w="729755"/>
                <a:gridCol w="1346961"/>
                <a:gridCol w="576065"/>
              </a:tblGrid>
              <a:tr h="1231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HAZARD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 smtClean="0">
                          <a:effectLst/>
                        </a:rPr>
                        <a:t>WHO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RISK (Severity and Likelihood)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CONTROLS IN PLACE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FURTHER ACTION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PRIORITY 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ACTION DATE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ACTION BY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</a:tr>
              <a:tr h="330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u="sng" kern="0" dirty="0">
                          <a:effectLst/>
                        </a:rPr>
                        <a:t>Example</a:t>
                      </a:r>
                      <a:endParaRPr lang="en-IE" sz="1800" kern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Pouring Sodium Hydroxide Solution from bulk tank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3 process employee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Splashing – skin/eye burns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(very likely &amp; extreme harm)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</a:rPr>
                        <a:t>Unacceptable Risk</a:t>
                      </a:r>
                      <a:endParaRPr lang="en-IE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PPE only Face shield gloves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Consider eliminating pouring.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Restructure process </a:t>
                      </a:r>
                      <a:endParaRPr lang="en-IE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>
                          <a:effectLst/>
                        </a:rPr>
                        <a:t>1</a:t>
                      </a:r>
                      <a:endParaRPr lang="en-IE" sz="1800" b="1" kern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Immediate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 smtClean="0">
                          <a:effectLst/>
                        </a:rPr>
                        <a:t>MD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0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05828"/>
              </p:ext>
            </p:extLst>
          </p:nvPr>
        </p:nvGraphicFramePr>
        <p:xfrm>
          <a:off x="198242" y="188640"/>
          <a:ext cx="8712968" cy="4707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3115"/>
                <a:gridCol w="1133148"/>
                <a:gridCol w="1440160"/>
                <a:gridCol w="1000649"/>
                <a:gridCol w="1243115"/>
                <a:gridCol w="729755"/>
                <a:gridCol w="1346961"/>
                <a:gridCol w="576065"/>
              </a:tblGrid>
              <a:tr h="12312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HAZARD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 smtClean="0">
                          <a:effectLst/>
                        </a:rPr>
                        <a:t>WHO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RISK (Severity and Likelihood)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CONTROLS IN PLACE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FURTHER ACTION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PRIORITY 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ACTION DATE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ACTION BY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</a:tr>
              <a:tr h="3305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u="sng" kern="0" dirty="0">
                          <a:effectLst/>
                        </a:rPr>
                        <a:t>Example</a:t>
                      </a:r>
                      <a:endParaRPr lang="en-IE" sz="1800" kern="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Pouring Sodium Hydroxide Solution from bulk tank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3 process employee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Splashing – skin/eye burns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(very likely &amp; extreme harm)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</a:rPr>
                        <a:t>Unacceptable Risk</a:t>
                      </a:r>
                      <a:endParaRPr lang="en-IE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PPE only Face shield gloves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Consider eliminating pouring.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Restructure process </a:t>
                      </a:r>
                      <a:endParaRPr lang="en-IE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>
                          <a:effectLst/>
                        </a:rPr>
                        <a:t>1</a:t>
                      </a:r>
                      <a:endParaRPr lang="en-IE" sz="1800" b="1" kern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Immediate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IE" sz="1800" kern="0" dirty="0" smtClean="0">
                          <a:effectLst/>
                        </a:rPr>
                        <a:t>MD</a:t>
                      </a:r>
                      <a:endParaRPr lang="en-IE" sz="1800" b="1" kern="0" dirty="0">
                        <a:solidFill>
                          <a:srgbClr val="365F9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401" marR="65401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3528" y="488499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dirty="0"/>
              <a:t>Area is restricted to those trained in the processes carried out in the Darkroom. </a:t>
            </a:r>
            <a:endParaRPr lang="en-IE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dirty="0"/>
              <a:t>Only items used for the processing of screens to be kept in this </a:t>
            </a:r>
            <a:r>
              <a:rPr lang="en-IE" dirty="0" smtClean="0"/>
              <a:t>area.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dirty="0"/>
              <a:t>N</a:t>
            </a:r>
            <a:r>
              <a:rPr lang="en-IE" dirty="0" smtClean="0"/>
              <a:t>o </a:t>
            </a:r>
            <a:r>
              <a:rPr lang="en-IE" dirty="0"/>
              <a:t>food or drink to be consumed in this area.</a:t>
            </a:r>
          </a:p>
        </p:txBody>
      </p:sp>
    </p:spTree>
    <p:extLst>
      <p:ext uri="{BB962C8B-B14F-4D97-AF65-F5344CB8AC3E}">
        <p14:creationId xmlns:p14="http://schemas.microsoft.com/office/powerpoint/2010/main" val="25428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HACCP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sz="2000" dirty="0"/>
              <a:t>Hazard Analysis &amp; Critical Control </a:t>
            </a:r>
            <a:r>
              <a:rPr lang="en-IE" sz="2000" dirty="0" smtClean="0"/>
              <a:t>Point</a:t>
            </a:r>
          </a:p>
          <a:p>
            <a:pPr marL="987425" lvl="5" indent="-450850"/>
            <a:r>
              <a:rPr lang="en-IE" dirty="0" smtClean="0"/>
              <a:t>food </a:t>
            </a:r>
            <a:r>
              <a:rPr lang="en-IE" dirty="0"/>
              <a:t>safety management system </a:t>
            </a:r>
            <a:endParaRPr lang="en-IE" dirty="0" smtClean="0"/>
          </a:p>
          <a:p>
            <a:pPr marL="987425" lvl="5" indent="-450850"/>
            <a:r>
              <a:rPr lang="en-IE" dirty="0" smtClean="0"/>
              <a:t>identify </a:t>
            </a:r>
            <a:r>
              <a:rPr lang="en-IE" dirty="0"/>
              <a:t>and control any hazards that could pose a danger to the preparation of safe food. </a:t>
            </a:r>
            <a:endParaRPr lang="en-IE" dirty="0" smtClean="0"/>
          </a:p>
          <a:p>
            <a:pPr marL="987425" lvl="5" indent="-450850"/>
            <a:r>
              <a:rPr lang="en-IE" dirty="0" smtClean="0"/>
              <a:t>It </a:t>
            </a:r>
            <a:r>
              <a:rPr lang="en-IE" dirty="0"/>
              <a:t>involves identifying what can go wrong, planning to prevent it and making sure you are doing it. </a:t>
            </a:r>
          </a:p>
          <a:p>
            <a:endParaRPr lang="en-IE" dirty="0" smtClean="0"/>
          </a:p>
          <a:p>
            <a:r>
              <a:rPr lang="en-IE" dirty="0"/>
              <a:t>A big folder on a shelf is not a food safety management system! </a:t>
            </a:r>
            <a:r>
              <a:rPr lang="en-IE" dirty="0">
                <a:hlinkClick r:id="rId3"/>
              </a:rPr>
              <a:t>https://</a:t>
            </a:r>
            <a:r>
              <a:rPr lang="en-IE" dirty="0" smtClean="0">
                <a:hlinkClick r:id="rId3"/>
              </a:rPr>
              <a:t>www.fsai.ie/food_businesses/haccp/haccp.html</a:t>
            </a:r>
            <a:endParaRPr lang="en-IE" dirty="0" smtClean="0"/>
          </a:p>
          <a:p>
            <a:pPr marL="82800" indent="0">
              <a:buNone/>
            </a:pPr>
            <a:endParaRPr lang="en-IE" dirty="0"/>
          </a:p>
          <a:p>
            <a:pPr marL="82800" indent="0">
              <a:buNone/>
            </a:pPr>
            <a:r>
              <a:rPr lang="en-IE" dirty="0" smtClean="0"/>
              <a:t>Are you using chemicals as part of your controls? </a:t>
            </a:r>
          </a:p>
          <a:p>
            <a:pPr marL="82800" indent="0">
              <a:buNone/>
            </a:pPr>
            <a:r>
              <a:rPr lang="en-IE" dirty="0" smtClean="0"/>
              <a:t>Can your chemical agents risk assessment be included? </a:t>
            </a:r>
          </a:p>
          <a:p>
            <a:pPr marL="8280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4749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712072"/>
              </p:ext>
            </p:extLst>
          </p:nvPr>
        </p:nvGraphicFramePr>
        <p:xfrm>
          <a:off x="251519" y="274640"/>
          <a:ext cx="8435281" cy="5551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9"/>
                <a:gridCol w="413141"/>
                <a:gridCol w="3629651"/>
              </a:tblGrid>
              <a:tr h="562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effectLst/>
                        </a:rPr>
                        <a:t>Formulation XYZ Risk Assessment</a:t>
                      </a:r>
                      <a:endParaRPr lang="en-IE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390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Add 50l water to Tank A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780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Weigh and add 50kg powder to tank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Wear dust mask, </a:t>
                      </a:r>
                      <a:r>
                        <a:rPr lang="en-IE" sz="2400" dirty="0" smtClean="0">
                          <a:effectLst/>
                        </a:rPr>
                        <a:t>wear</a:t>
                      </a:r>
                      <a:r>
                        <a:rPr lang="en-IE" sz="2400" baseline="0" dirty="0" smtClean="0">
                          <a:effectLst/>
                        </a:rPr>
                        <a:t> goggles, </a:t>
                      </a:r>
                      <a:r>
                        <a:rPr lang="en-IE" sz="2400" dirty="0" smtClean="0">
                          <a:effectLst/>
                        </a:rPr>
                        <a:t>wear </a:t>
                      </a:r>
                      <a:r>
                        <a:rPr lang="en-IE" sz="2400" dirty="0">
                          <a:effectLst/>
                        </a:rPr>
                        <a:t>gloves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780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Close lid and turn on mixer 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No PPE required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780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Add 5L of solvent directly to tank 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Wear half face </a:t>
                      </a:r>
                      <a:r>
                        <a:rPr lang="en-IE" sz="2400" dirty="0" smtClean="0">
                          <a:effectLst/>
                        </a:rPr>
                        <a:t>mask and safety glasses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780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Weigh and add 34kg powder to tank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Wear dust mask,  </a:t>
                      </a:r>
                      <a:r>
                        <a:rPr lang="en-IE" sz="2400" dirty="0" smtClean="0">
                          <a:effectLst/>
                        </a:rPr>
                        <a:t>goggles and wear </a:t>
                      </a:r>
                      <a:r>
                        <a:rPr lang="en-IE" sz="2400" dirty="0">
                          <a:effectLst/>
                        </a:rPr>
                        <a:t>gloves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780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Mix and slowly add 10l of solvent to tank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400" dirty="0">
                          <a:effectLst/>
                        </a:rPr>
                        <a:t>Wear half face mask, </a:t>
                      </a:r>
                      <a:r>
                        <a:rPr lang="en-IE" sz="2400" dirty="0" smtClean="0">
                          <a:effectLst/>
                        </a:rPr>
                        <a:t>eye protection,</a:t>
                      </a:r>
                      <a:r>
                        <a:rPr lang="en-IE" sz="2400" baseline="0" dirty="0" smtClean="0">
                          <a:effectLst/>
                        </a:rPr>
                        <a:t> gloves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  <a:tr h="390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>
                          <a:effectLst/>
                        </a:rPr>
                        <a:t> </a:t>
                      </a:r>
                      <a:endParaRPr lang="en-IE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700" dirty="0">
                          <a:effectLst/>
                        </a:rPr>
                        <a:t> </a:t>
                      </a:r>
                      <a:endParaRPr lang="en-I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668" marR="53668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23728" y="60212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prstClr val="black"/>
                </a:solidFill>
              </a:rPr>
              <a:t>Is this compliant ? ? ? ? ?</a:t>
            </a:r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4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477921"/>
              </p:ext>
            </p:extLst>
          </p:nvPr>
        </p:nvGraphicFramePr>
        <p:xfrm>
          <a:off x="267440" y="548680"/>
          <a:ext cx="8481024" cy="5310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81024"/>
              </a:tblGrid>
              <a:tr h="629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800" dirty="0">
                          <a:effectLst/>
                        </a:rPr>
                        <a:t>Hazard information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26591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Powder  contains silica - Exposure to silica dust during weighing , addition to tank and sweeping – can cause silicosis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Solvent vapours can cause headaches, dizziness,  and defatting of skin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Process takes approximately 1 hour and is carried out 6 times per day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There is 1  hour clean up at end of shift – dry sweeping of dust, rinsing of tank using solvent containing benzene which causes cancer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Manual handling of powder and solvent drums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There is an annual maintenance and clean of the tank 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2000" dirty="0">
                          <a:effectLst/>
                        </a:rPr>
                        <a:t>In event of </a:t>
                      </a:r>
                      <a:r>
                        <a:rPr lang="en-IE" sz="2000" dirty="0" smtClean="0">
                          <a:effectLst/>
                        </a:rPr>
                        <a:t>malfunction contact Service Technician</a:t>
                      </a:r>
                      <a:r>
                        <a:rPr lang="en-IE" sz="2000" baseline="0" dirty="0" smtClean="0">
                          <a:effectLst/>
                        </a:rPr>
                        <a:t> immediately. 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5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011"/>
            <a:ext cx="7375615" cy="656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6422"/>
            <a:ext cx="8712968" cy="72008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CHEMICALS- Identification	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0" y="4221088"/>
            <a:ext cx="2952328" cy="1873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5400" dirty="0" smtClean="0"/>
              <a:t>READ the label</a:t>
            </a:r>
            <a:endParaRPr lang="en-IE" sz="2000" strike="sngStrike" dirty="0"/>
          </a:p>
        </p:txBody>
      </p:sp>
    </p:spTree>
    <p:extLst>
      <p:ext uri="{BB962C8B-B14F-4D97-AF65-F5344CB8AC3E}">
        <p14:creationId xmlns:p14="http://schemas.microsoft.com/office/powerpoint/2010/main" val="40529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290727"/>
              </p:ext>
            </p:extLst>
          </p:nvPr>
        </p:nvGraphicFramePr>
        <p:xfrm>
          <a:off x="323528" y="332656"/>
          <a:ext cx="8496944" cy="6099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694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4000" dirty="0">
                          <a:effectLst/>
                        </a:rPr>
                        <a:t>Controls</a:t>
                      </a:r>
                      <a:endParaRPr lang="en-IE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Wear powered respirator with  A2P3 filter </a:t>
                      </a:r>
                      <a:endParaRPr lang="en-IE" sz="24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 smtClean="0">
                          <a:effectLst/>
                        </a:rPr>
                        <a:t>Wear </a:t>
                      </a:r>
                      <a:r>
                        <a:rPr lang="en-IE" sz="2400" dirty="0">
                          <a:effectLst/>
                        </a:rPr>
                        <a:t>nitrile rubber gloves to EN374, </a:t>
                      </a:r>
                      <a:r>
                        <a:rPr lang="en-IE" sz="2400" dirty="0" smtClean="0">
                          <a:effectLst/>
                        </a:rPr>
                        <a:t>1</a:t>
                      </a:r>
                      <a:r>
                        <a:rPr lang="en-IE" sz="2400" baseline="0" dirty="0" smtClean="0">
                          <a:effectLst/>
                        </a:rPr>
                        <a:t> </a:t>
                      </a:r>
                      <a:r>
                        <a:rPr lang="en-IE" sz="2400" dirty="0" smtClean="0">
                          <a:effectLst/>
                        </a:rPr>
                        <a:t>mm </a:t>
                      </a:r>
                      <a:r>
                        <a:rPr lang="en-IE" sz="2400" dirty="0">
                          <a:effectLst/>
                        </a:rPr>
                        <a:t>thick. Dispose of after each cycle.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The powder is delivered to weighing location by pallet truck.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The solvent is piped directly to area beside tank. 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Powder to be weighed in 10kg batches. 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In event of spill, continue wearing PPE and use spill material located in area and dispose of waste in chemical shed containers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400" dirty="0">
                          <a:effectLst/>
                        </a:rPr>
                        <a:t>Health surveillance </a:t>
                      </a:r>
                      <a:r>
                        <a:rPr lang="en-IE" sz="2400" dirty="0" smtClean="0">
                          <a:effectLst/>
                        </a:rPr>
                        <a:t>provided– </a:t>
                      </a:r>
                      <a:r>
                        <a:rPr lang="en-IE" sz="2400" dirty="0">
                          <a:effectLst/>
                        </a:rPr>
                        <a:t>all staff trained on skin checks and lung function questionnaire once per year with follow up as required </a:t>
                      </a:r>
                    </a:p>
                    <a:p>
                      <a:pPr marL="355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 </a:t>
                      </a:r>
                      <a:endParaRPr lang="en-IE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0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108757"/>
              </p:ext>
            </p:extLst>
          </p:nvPr>
        </p:nvGraphicFramePr>
        <p:xfrm>
          <a:off x="467544" y="836712"/>
          <a:ext cx="8280920" cy="5544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8061"/>
                <a:gridCol w="3772859"/>
              </a:tblGrid>
              <a:tr h="60976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Risk Reduction Plan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 </a:t>
                      </a:r>
                      <a:endParaRPr lang="en-IE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493485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Correct RPE and training – immediately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Eliminate Dry sweeping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Investigate elimination of weighing and measuring– can powder be purchased in </a:t>
                      </a:r>
                      <a:r>
                        <a:rPr lang="en-IE" sz="1800" dirty="0" err="1">
                          <a:effectLst/>
                        </a:rPr>
                        <a:t>preweighed</a:t>
                      </a:r>
                      <a:r>
                        <a:rPr lang="en-IE" sz="1800" dirty="0">
                          <a:effectLst/>
                        </a:rPr>
                        <a:t> bags or automatic dispensing of powder or liquid?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Local exhaust ventilation to be investigated 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Consider monitoring as part of above project – see Code of Practice for Chemical Agents.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800" dirty="0">
                          <a:effectLst/>
                        </a:rPr>
                        <a:t>Alternative methods for cleaning to be investigated </a:t>
                      </a:r>
                    </a:p>
                    <a:p>
                      <a:pPr marL="2914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000" dirty="0">
                          <a:effectLst/>
                        </a:rPr>
                        <a:t>New RPE to be purchased and personnel trained  - A. N. Other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000" dirty="0">
                          <a:effectLst/>
                        </a:rPr>
                        <a:t>Vacuum with HEPA filter to be purchased by 13 November 2015- A. N. Other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2000" dirty="0">
                          <a:effectLst/>
                        </a:rPr>
                        <a:t>- 5 Project for A Baker  (advice of a competent occupational hygienist to be sought)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2000" dirty="0">
                          <a:effectLst/>
                        </a:rPr>
                        <a:t>Initial report due by 13 December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5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800430"/>
              </p:ext>
            </p:extLst>
          </p:nvPr>
        </p:nvGraphicFramePr>
        <p:xfrm>
          <a:off x="251520" y="332656"/>
          <a:ext cx="8136904" cy="6046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7079"/>
                <a:gridCol w="4879825"/>
              </a:tblGrid>
              <a:tr h="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Risk Reduction Plan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3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100">
                          <a:effectLst/>
                        </a:rPr>
                        <a:t>Eliminate Dry sweeping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100">
                          <a:effectLst/>
                        </a:rPr>
                        <a:t>Investigate elimination of weighing and measuring– can powder be purchased in preweighed bags or automatic dispensing of powder or liquid?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100">
                          <a:effectLst/>
                        </a:rPr>
                        <a:t>Local exhaust ventilation to be investigated  - Responsibility of A Baker by 13 December 2015 (advice of a competent occupational hygienist to be sought)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100">
                          <a:effectLst/>
                        </a:rPr>
                        <a:t>Consider monitoring as part of above project – see Code of Practice for Chemical Agents.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100">
                          <a:effectLst/>
                        </a:rPr>
                        <a:t>Alternative methods for cleaning to be investigated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600" dirty="0">
                          <a:effectLst/>
                        </a:rPr>
                        <a:t>New RPE purchased and personnel trained - A. N. Other - COMPLETE-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600" dirty="0">
                          <a:effectLst/>
                        </a:rPr>
                        <a:t>Vacuum with HEPA filter to be purchased by 13 November 2015- COMPLETE- risk assessment of use and emptying and training carried out – Documented in Clean up SOP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IE" sz="1600" dirty="0">
                          <a:effectLst/>
                        </a:rPr>
                        <a:t>&amp; 4 &amp; 5 - Project for A Baker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Initial report due by 13 December 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>
                          <a:effectLst/>
                        </a:rPr>
                        <a:t>Initial report </a:t>
                      </a:r>
                      <a:r>
                        <a:rPr lang="en-IE" sz="1600" dirty="0" smtClean="0">
                          <a:effectLst/>
                        </a:rPr>
                        <a:t>indicates: </a:t>
                      </a:r>
                      <a:endParaRPr lang="en-IE" sz="16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1600" dirty="0" err="1">
                          <a:effectLst/>
                        </a:rPr>
                        <a:t>preweighed</a:t>
                      </a:r>
                      <a:r>
                        <a:rPr lang="en-IE" sz="1600" dirty="0">
                          <a:effectLst/>
                        </a:rPr>
                        <a:t> bags - cost  €X,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1600" dirty="0">
                          <a:effectLst/>
                        </a:rPr>
                        <a:t>Automatic dispensing of powder -  cost by €Y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1600" dirty="0">
                          <a:effectLst/>
                        </a:rPr>
                        <a:t>Bulk purchase of solvents and a  solvent line with in line metering will cost €Z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1600" dirty="0">
                          <a:effectLst/>
                        </a:rPr>
                        <a:t>Possible elimination of RPE so reduction in fit test costs, cost of filters and health surveillance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IE" sz="1600" u="sng" dirty="0">
                          <a:effectLst/>
                        </a:rPr>
                        <a:t>Alternative cleaning method identified with no benzene – See Carcinogens Regulations, Cost neutral as increased cost of new method off set against reduced  disposal  (waste is non-hazardous) </a:t>
                      </a:r>
                      <a:endParaRPr lang="en-IE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dirty="0">
                          <a:effectLst/>
                        </a:rPr>
                        <a:t> </a:t>
                      </a:r>
                      <a:endParaRPr lang="en-I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8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460432" cy="1156990"/>
          </a:xfrm>
        </p:spPr>
        <p:txBody>
          <a:bodyPr/>
          <a:lstStyle/>
          <a:p>
            <a:r>
              <a:rPr lang="en-IE" sz="4000" dirty="0" smtClean="0"/>
              <a:t>Life Cycle Risk Assessment</a:t>
            </a:r>
            <a:endParaRPr lang="en-IE" sz="4000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148212"/>
              </p:ext>
            </p:extLst>
          </p:nvPr>
        </p:nvGraphicFramePr>
        <p:xfrm>
          <a:off x="251520" y="1268760"/>
          <a:ext cx="907300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107504" y="5085184"/>
            <a:ext cx="1763688" cy="72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9pPr>
          </a:lstStyle>
          <a:p>
            <a:endParaRPr lang="en-IE" sz="2400" kern="0" dirty="0"/>
          </a:p>
        </p:txBody>
      </p:sp>
    </p:spTree>
    <p:extLst>
      <p:ext uri="{BB962C8B-B14F-4D97-AF65-F5344CB8AC3E}">
        <p14:creationId xmlns:p14="http://schemas.microsoft.com/office/powerpoint/2010/main" val="12816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Life cycle risk assessment</a:t>
            </a:r>
            <a:br>
              <a:rPr lang="en-IE" dirty="0"/>
            </a:b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IE" sz="2400" dirty="0" smtClean="0"/>
              <a:t>Ordering- Consider </a:t>
            </a:r>
            <a:r>
              <a:rPr lang="en-IE" sz="2400" dirty="0"/>
              <a:t>legislation that may impact supply and use e.g. REACH, active substances, C&amp; L Notification obligations apply regardless of quantity </a:t>
            </a:r>
            <a:r>
              <a:rPr lang="en-IE" sz="2400" dirty="0" smtClean="0"/>
              <a:t> and Get </a:t>
            </a:r>
            <a:r>
              <a:rPr lang="en-IE" sz="2400" dirty="0"/>
              <a:t>Safety Data Sheet first</a:t>
            </a:r>
          </a:p>
          <a:p>
            <a:pPr lvl="0"/>
            <a:r>
              <a:rPr lang="en-IE" sz="2400" dirty="0"/>
              <a:t>Delivery e.g. ADR, Manual Handling, TREM cards</a:t>
            </a:r>
          </a:p>
          <a:p>
            <a:pPr lvl="0"/>
            <a:r>
              <a:rPr lang="en-IE" sz="2400" dirty="0"/>
              <a:t>Storage e.g.  ATEX, </a:t>
            </a:r>
            <a:r>
              <a:rPr lang="en-IE" sz="2400" dirty="0" smtClean="0"/>
              <a:t>compatibles</a:t>
            </a:r>
            <a:endParaRPr lang="en-IE" sz="2400" dirty="0"/>
          </a:p>
          <a:p>
            <a:pPr lvl="0"/>
            <a:r>
              <a:rPr lang="en-IE" sz="2400" dirty="0"/>
              <a:t>Transport e.g. manual handling</a:t>
            </a:r>
          </a:p>
          <a:p>
            <a:pPr lvl="0"/>
            <a:r>
              <a:rPr lang="en-IE" sz="2400" dirty="0"/>
              <a:t>Use – </a:t>
            </a:r>
            <a:r>
              <a:rPr lang="en-IE" sz="2400" dirty="0" smtClean="0"/>
              <a:t>what, where, when, who, how etc. </a:t>
            </a:r>
            <a:endParaRPr lang="en-IE" sz="2400" dirty="0"/>
          </a:p>
          <a:p>
            <a:pPr lvl="0"/>
            <a:r>
              <a:rPr lang="en-IE" sz="2400" dirty="0"/>
              <a:t>Emergency e.g. First Aid, leak, multiple spills down drains etc. </a:t>
            </a:r>
          </a:p>
          <a:p>
            <a:pPr lvl="0"/>
            <a:r>
              <a:rPr lang="en-IE" sz="2400" dirty="0"/>
              <a:t>Disposal e.g.  EPA, Local Authority requirements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702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Packaging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82800" indent="0" eaLnBrk="1" fontAlgn="auto" hangingPunct="1">
              <a:spcAft>
                <a:spcPts val="0"/>
              </a:spcAft>
              <a:buNone/>
              <a:defRPr/>
            </a:pPr>
            <a:r>
              <a:rPr lang="en-GB" sz="2400" b="1" dirty="0" smtClean="0"/>
              <a:t>DGs may only be carried in appropriate packaging – generally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sz="2400" b="1" dirty="0" smtClean="0"/>
              <a:t> “UN” approved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pic>
        <p:nvPicPr>
          <p:cNvPr id="122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429000"/>
            <a:ext cx="31226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924175"/>
            <a:ext cx="3313112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4437063"/>
            <a:ext cx="2913063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2670175"/>
            <a:ext cx="25844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519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00113" y="260350"/>
            <a:ext cx="76438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UN Package Testing and Marking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42339" r="33414" b="36718"/>
          <a:stretch/>
        </p:blipFill>
        <p:spPr>
          <a:xfrm>
            <a:off x="723822" y="1302982"/>
            <a:ext cx="2880320" cy="1234421"/>
          </a:xfrm>
          <a:prstGeom prst="roundRect">
            <a:avLst/>
          </a:prstGeom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3816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3603625" y="1920875"/>
            <a:ext cx="1689100" cy="715963"/>
          </a:xfrm>
          <a:prstGeom prst="straightConnector1">
            <a:avLst/>
          </a:prstGeom>
          <a:ln w="28575">
            <a:solidFill>
              <a:srgbClr val="FA520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5288" y="3068638"/>
            <a:ext cx="4537075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/>
                </a:solidFill>
              </a:rPr>
              <a:t>UN </a:t>
            </a:r>
            <a:r>
              <a:rPr lang="en-GB" sz="2000" dirty="0" smtClean="0">
                <a:solidFill>
                  <a:prstClr val="black"/>
                </a:solidFill>
              </a:rPr>
              <a:t>mark identifies </a:t>
            </a:r>
            <a:r>
              <a:rPr lang="en-GB" sz="2000" dirty="0">
                <a:solidFill>
                  <a:prstClr val="black"/>
                </a:solidFill>
              </a:rPr>
              <a:t>packaging as tested and approved</a:t>
            </a:r>
          </a:p>
          <a:p>
            <a:pPr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>
                <a:solidFill>
                  <a:prstClr val="black"/>
                </a:solidFill>
              </a:rPr>
              <a:t>Code provides further important </a:t>
            </a:r>
            <a:r>
              <a:rPr lang="en-GB" sz="2000" dirty="0" smtClean="0">
                <a:solidFill>
                  <a:prstClr val="black"/>
                </a:solidFill>
              </a:rPr>
              <a:t>information, e.g.</a:t>
            </a:r>
            <a:endParaRPr lang="en-GB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4G - type </a:t>
            </a:r>
            <a:r>
              <a:rPr lang="en-GB" sz="2000" dirty="0">
                <a:solidFill>
                  <a:prstClr val="black"/>
                </a:solidFill>
              </a:rPr>
              <a:t>of package </a:t>
            </a:r>
            <a:endParaRPr lang="en-GB" sz="20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Y  - packing </a:t>
            </a:r>
            <a:r>
              <a:rPr lang="en-GB" sz="2000" dirty="0">
                <a:solidFill>
                  <a:prstClr val="black"/>
                </a:solidFill>
              </a:rPr>
              <a:t>group suitability </a:t>
            </a:r>
            <a:endParaRPr lang="en-GB" sz="20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prstClr val="black"/>
                </a:solidFill>
              </a:rPr>
              <a:t>S – packaging intended for solids or inner packagings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14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Labelling/Additional Marking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7950" y="1268413"/>
            <a:ext cx="8856663" cy="43211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endParaRPr lang="en-GB" altLang="en-US" sz="2000" dirty="0" smtClean="0"/>
          </a:p>
          <a:p>
            <a:pPr marL="0" indent="0" eaLnBrk="1" hangingPunct="1">
              <a:buFontTx/>
              <a:buNone/>
            </a:pPr>
            <a:r>
              <a:rPr lang="en-GB" altLang="en-US" sz="2000" dirty="0" smtClean="0"/>
              <a:t>Provides immediate </a:t>
            </a:r>
          </a:p>
          <a:p>
            <a:pPr marL="0" indent="0" eaLnBrk="1" hangingPunct="1">
              <a:buFontTx/>
              <a:buNone/>
            </a:pPr>
            <a:r>
              <a:rPr lang="en-GB" altLang="en-US" sz="2000" dirty="0" smtClean="0"/>
              <a:t>warning to all (e.g. handlers/</a:t>
            </a:r>
          </a:p>
          <a:p>
            <a:pPr marL="0" indent="0" eaLnBrk="1" hangingPunct="1">
              <a:buFontTx/>
              <a:buNone/>
            </a:pPr>
            <a:r>
              <a:rPr lang="en-GB" altLang="en-US" sz="2000" dirty="0" smtClean="0"/>
              <a:t>users/emergency services)</a:t>
            </a:r>
          </a:p>
          <a:p>
            <a:pPr marL="0" indent="0" eaLnBrk="1" hangingPunct="1">
              <a:buFontTx/>
              <a:buNone/>
            </a:pPr>
            <a:endParaRPr lang="en-GB" altLang="en-US" sz="2000" dirty="0" smtClean="0"/>
          </a:p>
          <a:p>
            <a:pPr marL="0" indent="0" eaLnBrk="1" hangingPunct="1">
              <a:buFontTx/>
              <a:buNone/>
            </a:pPr>
            <a:r>
              <a:rPr lang="en-GB" altLang="en-US" sz="2000" dirty="0" smtClean="0"/>
              <a:t>Packaging must be labelled with </a:t>
            </a:r>
          </a:p>
          <a:p>
            <a:pPr marL="342900" indent="-342900"/>
            <a:r>
              <a:rPr lang="en-GB" altLang="en-US" sz="2000" dirty="0" smtClean="0"/>
              <a:t>Hazard class label(s) (min 100mm)</a:t>
            </a:r>
          </a:p>
          <a:p>
            <a:pPr marL="342900" indent="-342900"/>
            <a:r>
              <a:rPr lang="en-GB" altLang="en-US" sz="2000" dirty="0" smtClean="0"/>
              <a:t>UN number </a:t>
            </a:r>
          </a:p>
          <a:p>
            <a:pPr marL="342900" indent="-342900"/>
            <a:r>
              <a:rPr lang="en-GB" altLang="en-US" sz="2000" dirty="0" smtClean="0"/>
              <a:t>additional marks as necessary</a:t>
            </a:r>
          </a:p>
          <a:p>
            <a:pPr marL="0" indent="0" eaLnBrk="1" hangingPunct="1">
              <a:buFontTx/>
              <a:buNone/>
            </a:pPr>
            <a:endParaRPr lang="en-GB" altLang="en-US" dirty="0" smtClean="0"/>
          </a:p>
          <a:p>
            <a:pPr marL="0" indent="0" eaLnBrk="1" hangingPunct="1">
              <a:buFontTx/>
              <a:buNone/>
            </a:pPr>
            <a:endParaRPr lang="en-GB" altLang="en-US" dirty="0" smtClean="0"/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r="16887"/>
          <a:stretch>
            <a:fillRect/>
          </a:stretch>
        </p:blipFill>
        <p:spPr bwMode="auto">
          <a:xfrm>
            <a:off x="5172415" y="1700808"/>
            <a:ext cx="3424237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3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gnetskiva 2"/>
          <p:cNvSpPr/>
          <p:nvPr/>
        </p:nvSpPr>
        <p:spPr>
          <a:xfrm>
            <a:off x="4643438" y="2357438"/>
            <a:ext cx="2000250" cy="3357562"/>
          </a:xfrm>
          <a:prstGeom prst="flowChartMagneticDisk">
            <a:avLst/>
          </a:prstGeom>
          <a:solidFill>
            <a:srgbClr val="C6FEFD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9635" name="textruta 11"/>
          <p:cNvSpPr txBox="1">
            <a:spLocks noChangeArrowheads="1"/>
          </p:cNvSpPr>
          <p:nvPr/>
        </p:nvSpPr>
        <p:spPr bwMode="auto">
          <a:xfrm>
            <a:off x="5000625" y="4500563"/>
            <a:ext cx="1357313" cy="101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000">
                <a:solidFill>
                  <a:prstClr val="black"/>
                </a:solidFill>
              </a:rPr>
              <a:t>Product identifier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Signal word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Hazard statements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Precautionary statements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Contact details</a:t>
            </a:r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714375" y="500063"/>
            <a:ext cx="792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3200" b="1" dirty="0">
                <a:solidFill>
                  <a:srgbClr val="F57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CLP Article </a:t>
            </a:r>
            <a:r>
              <a:rPr lang="en-IE" sz="3200" b="1" dirty="0" smtClean="0">
                <a:solidFill>
                  <a:srgbClr val="F57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GB" sz="3200" b="1" dirty="0">
              <a:solidFill>
                <a:srgbClr val="F57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00438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gnetskiva 7"/>
          <p:cNvSpPr/>
          <p:nvPr/>
        </p:nvSpPr>
        <p:spPr>
          <a:xfrm>
            <a:off x="2500313" y="2500313"/>
            <a:ext cx="2000250" cy="3357562"/>
          </a:xfrm>
          <a:prstGeom prst="flowChartMagneticDisk">
            <a:avLst/>
          </a:prstGeom>
          <a:solidFill>
            <a:srgbClr val="C6FEFD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96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643313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extruta 14"/>
          <p:cNvSpPr txBox="1">
            <a:spLocks noChangeArrowheads="1"/>
          </p:cNvSpPr>
          <p:nvPr/>
        </p:nvSpPr>
        <p:spPr bwMode="auto">
          <a:xfrm>
            <a:off x="2786063" y="4643438"/>
            <a:ext cx="1357312" cy="10160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1000">
                <a:solidFill>
                  <a:prstClr val="black"/>
                </a:solidFill>
              </a:rPr>
              <a:t>Product identifier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Signal word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Hazard statements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Precautionary statements</a:t>
            </a:r>
          </a:p>
          <a:p>
            <a:pPr eaLnBrk="1" hangingPunct="1"/>
            <a:r>
              <a:rPr lang="sv-SE" sz="1000">
                <a:solidFill>
                  <a:prstClr val="black"/>
                </a:solidFill>
              </a:rPr>
              <a:t>Contact details</a:t>
            </a:r>
            <a:endParaRPr lang="en-GB" sz="1000">
              <a:solidFill>
                <a:prstClr val="black"/>
              </a:solidFill>
            </a:endParaRPr>
          </a:p>
        </p:txBody>
      </p:sp>
      <p:sp>
        <p:nvSpPr>
          <p:cNvPr id="16" name="Kub 15"/>
          <p:cNvSpPr/>
          <p:nvPr/>
        </p:nvSpPr>
        <p:spPr>
          <a:xfrm>
            <a:off x="2071688" y="2286000"/>
            <a:ext cx="5000625" cy="3571875"/>
          </a:xfrm>
          <a:prstGeom prst="cube">
            <a:avLst/>
          </a:prstGeom>
          <a:solidFill>
            <a:srgbClr val="C6FEFD">
              <a:alpha val="63000"/>
            </a:srgbClr>
          </a:solidFill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21468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Box 13"/>
          <p:cNvSpPr txBox="1">
            <a:spLocks noChangeArrowheads="1"/>
          </p:cNvSpPr>
          <p:nvPr/>
        </p:nvSpPr>
        <p:spPr bwMode="auto">
          <a:xfrm>
            <a:off x="285750" y="1458687"/>
            <a:ext cx="23574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C0504D"/>
                </a:solidFill>
              </a:rPr>
              <a:t>Classified for transport </a:t>
            </a:r>
            <a:r>
              <a:rPr lang="en-US" b="1" dirty="0" smtClean="0">
                <a:solidFill>
                  <a:srgbClr val="C0504D"/>
                </a:solidFill>
              </a:rPr>
              <a:t>and </a:t>
            </a:r>
            <a:r>
              <a:rPr lang="en-US" b="1" dirty="0">
                <a:solidFill>
                  <a:srgbClr val="C0504D"/>
                </a:solidFill>
              </a:rPr>
              <a:t>supply  </a:t>
            </a:r>
          </a:p>
        </p:txBody>
      </p:sp>
      <p:sp>
        <p:nvSpPr>
          <p:cNvPr id="69644" name="TextBox 13"/>
          <p:cNvSpPr txBox="1">
            <a:spLocks noChangeArrowheads="1"/>
          </p:cNvSpPr>
          <p:nvPr/>
        </p:nvSpPr>
        <p:spPr bwMode="auto">
          <a:xfrm>
            <a:off x="3347864" y="1643063"/>
            <a:ext cx="3510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sz="2000" dirty="0">
                <a:solidFill>
                  <a:srgbClr val="C0504D"/>
                </a:solidFill>
              </a:rPr>
              <a:t>Outer &amp; Inner packaging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1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Overpacks</a:t>
            </a:r>
            <a:endParaRPr lang="en-IE" dirty="0"/>
          </a:p>
        </p:txBody>
      </p:sp>
      <p:pic>
        <p:nvPicPr>
          <p:cNvPr id="5122" name="Picture 2" descr="C:\Users\jean_shannon\jeanshannon\Jeanhome\ADR 2015\Presentations\CLP talk images\overpack image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7638"/>
            <a:ext cx="3970536" cy="264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4189487" cy="278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29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BUT …. Not all chemicals have labels </a:t>
            </a:r>
            <a:endParaRPr lang="en-I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784887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4208" y="2132857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800" dirty="0">
              <a:solidFill>
                <a:prstClr val="black"/>
              </a:solidFill>
            </a:endParaRPr>
          </a:p>
          <a:p>
            <a:endParaRPr lang="en-IE" sz="2800" dirty="0">
              <a:solidFill>
                <a:prstClr val="black"/>
              </a:solidFill>
            </a:endParaRPr>
          </a:p>
          <a:p>
            <a:r>
              <a:rPr lang="en-IE" sz="28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3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Vehicle/tank marking and placarding</a:t>
            </a:r>
            <a:endParaRPr lang="en-I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427" y="2276872"/>
            <a:ext cx="4348534" cy="320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974570" cy="29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Load security still applies !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800" lvl="2" indent="0" algn="r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87103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5455"/>
            <a:ext cx="37444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36" y="1868601"/>
            <a:ext cx="1984521" cy="148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Load security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82800" lvl="2" indent="0" algn="r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 smtClean="0"/>
          </a:p>
          <a:p>
            <a:pPr marL="82800" lvl="2" indent="0">
              <a:buNone/>
            </a:pPr>
            <a:endParaRPr lang="en-IE" dirty="0"/>
          </a:p>
          <a:p>
            <a:pPr marL="82800" lvl="2" indent="0">
              <a:buNone/>
            </a:pPr>
            <a:r>
              <a:rPr lang="en-IE" sz="2200" dirty="0" smtClean="0"/>
              <a:t>Guidelines:</a:t>
            </a:r>
          </a:p>
          <a:p>
            <a:pPr lvl="2"/>
            <a:r>
              <a:rPr lang="en-IE" sz="2200" dirty="0">
                <a:hlinkClick r:id="rId3"/>
              </a:rPr>
              <a:t>EU Best Practice for Cargo Securing</a:t>
            </a:r>
            <a:endParaRPr lang="en-IE" sz="2200" dirty="0"/>
          </a:p>
          <a:p>
            <a:pPr lvl="2"/>
            <a:r>
              <a:rPr lang="en-IE" sz="2200" dirty="0" smtClean="0">
                <a:hlinkClick r:id="rId4"/>
              </a:rPr>
              <a:t>IRU </a:t>
            </a:r>
            <a:r>
              <a:rPr lang="en-IE" sz="2200" dirty="0">
                <a:hlinkClick r:id="rId4"/>
              </a:rPr>
              <a:t>international </a:t>
            </a:r>
            <a:r>
              <a:rPr lang="en-IE" sz="2200" dirty="0" smtClean="0">
                <a:hlinkClick r:id="rId4"/>
              </a:rPr>
              <a:t>guidelines for safe load securing</a:t>
            </a:r>
            <a:endParaRPr lang="en-IE" sz="2200" dirty="0"/>
          </a:p>
        </p:txBody>
      </p:sp>
      <p:pic>
        <p:nvPicPr>
          <p:cNvPr id="6146" name="Picture 2" descr="D:\Photos &amp; vids\Presentations 2015\CLP talk images\load securing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1" y="1652880"/>
            <a:ext cx="3672409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9" y="1449168"/>
            <a:ext cx="4276526" cy="32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5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Dangerous waste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504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70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Waste chemicals – public amenity site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30190"/>
            <a:ext cx="3384376" cy="241996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62571"/>
            <a:ext cx="3392894" cy="254467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58821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Waste Aerosols – SP 327, P207?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29" y="1602893"/>
            <a:ext cx="2442179" cy="183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Clinical waste</a:t>
            </a:r>
            <a:endParaRPr lang="en-IE" dirty="0"/>
          </a:p>
        </p:txBody>
      </p:sp>
      <p:pic>
        <p:nvPicPr>
          <p:cNvPr id="14338" name="Picture 2" descr="C:\Users\jean_shannon\jeanshannon\Jeanhome\ADR 2015\Presentations\CLP talk images\infectious wast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0" y="1417638"/>
            <a:ext cx="6271583" cy="3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621" y="2780928"/>
            <a:ext cx="4064873" cy="30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waste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412950"/>
            <a:ext cx="3672408" cy="275430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3737389" cy="28030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34" y="3573015"/>
            <a:ext cx="3692228" cy="27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Overpacks for </a:t>
            </a:r>
            <a:r>
              <a:rPr lang="en-IE" smtClean="0"/>
              <a:t>hazardous waste</a:t>
            </a: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159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170" name="Picture 2" descr="D:\Photos &amp; vids\Presentations 2015\CLP talk images\thank you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5" y="1340768"/>
            <a:ext cx="4241912" cy="396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3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C:\Users\michelle_mcdermott\AppData\Local\Microsoft\Windows\Temporary Internet Files\Content.Outlook\O5ERXPUZ\220px-GMAW.welding.af.n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9100"/>
            <a:ext cx="4824536" cy="54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ichelle_mcdermott\AppData\Local\Microsoft\Windows\Temporary Internet Files\Content.IE5\P2PNFF2I\flour_clipart_by_sa_jin_gi-d6nw3vg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ichelle_mcdermott\AppData\Local\Microsoft\Windows\Temporary Internet Files\Content.IE5\2VIFCX6Y\13_50_2_web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2060848"/>
            <a:ext cx="4458072" cy="29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chelle_mcdermott\AppData\Local\Microsoft\Windows\Temporary Internet Files\Content.Outlook\85FI4IWD\Carbon Monoxide - CO Awareness We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950"/>
            <a:ext cx="5400092" cy="54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6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tergent.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9" y="1052736"/>
            <a:ext cx="6252418" cy="517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2204864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</a:rPr>
              <a:t>Are sensitive risk </a:t>
            </a:r>
          </a:p>
          <a:p>
            <a:r>
              <a:rPr lang="en-IE" dirty="0" smtClean="0">
                <a:solidFill>
                  <a:prstClr val="black"/>
                </a:solidFill>
              </a:rPr>
              <a:t>groups included ?</a:t>
            </a:r>
          </a:p>
          <a:p>
            <a:endParaRPr lang="en-I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</a:rPr>
              <a:t>e.g. children in </a:t>
            </a:r>
            <a:r>
              <a:rPr lang="en-IE" dirty="0" err="1" smtClean="0">
                <a:solidFill>
                  <a:prstClr val="black"/>
                </a:solidFill>
              </a:rPr>
              <a:t>creche</a:t>
            </a:r>
            <a:endParaRPr lang="en-IE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>
                <a:solidFill>
                  <a:prstClr val="black"/>
                </a:solidFill>
              </a:rPr>
              <a:t>E.g. pregnant employees </a:t>
            </a:r>
          </a:p>
          <a:p>
            <a:endParaRPr lang="en-I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Compliance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hlinkClick r:id="rId3"/>
              </a:rPr>
              <a:t>www.irishstatutebook.ie</a:t>
            </a:r>
            <a:endParaRPr lang="en-IE" dirty="0" smtClean="0"/>
          </a:p>
          <a:p>
            <a:r>
              <a:rPr lang="en-IE" sz="2800" dirty="0" smtClean="0"/>
              <a:t>Safety, Health and Welfare at Work, (Chemical Agents) Regulations 2001</a:t>
            </a:r>
          </a:p>
          <a:p>
            <a:r>
              <a:rPr lang="en-IE" sz="2800" dirty="0"/>
              <a:t>Safety, Health and Welfare at Work, (Chemical Agents) (</a:t>
            </a:r>
            <a:r>
              <a:rPr lang="en-IE" sz="2800" dirty="0" smtClean="0"/>
              <a:t>Amendment)Regulations 2015</a:t>
            </a:r>
            <a:endParaRPr lang="en-IE" sz="2800" dirty="0"/>
          </a:p>
          <a:p>
            <a:endParaRPr lang="en-IE" sz="2800" dirty="0"/>
          </a:p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95437" y="4119067"/>
            <a:ext cx="5712965" cy="200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9pPr>
          </a:lstStyle>
          <a:p>
            <a:r>
              <a:rPr lang="en-IE" sz="2800" i="1" kern="0" dirty="0" smtClean="0"/>
              <a:t>Only the courts can interpret statutory legislation with any authority</a:t>
            </a:r>
            <a:endParaRPr lang="en-IE" sz="2800" i="1" kern="0" dirty="0"/>
          </a:p>
        </p:txBody>
      </p:sp>
    </p:spTree>
    <p:extLst>
      <p:ext uri="{BB962C8B-B14F-4D97-AF65-F5344CB8AC3E}">
        <p14:creationId xmlns:p14="http://schemas.microsoft.com/office/powerpoint/2010/main" val="37900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michelle_mcdermott\AppData\Local\Microsoft\Windows\Temporary Internet Files\Content.IE5\P2PNFF2I\5322986418_487765bf89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" y="261541"/>
            <a:ext cx="3312368" cy="463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ichelle_mcdermott\AppData\Local\Microsoft\Windows\Temporary Internet Files\Content.IE5\2VIFCX6Y\boating-1345852011mSr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0" y="1680478"/>
            <a:ext cx="585787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23928" y="274638"/>
            <a:ext cx="468052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9pPr>
          </a:lstStyle>
          <a:p>
            <a:r>
              <a:rPr lang="en-IE" kern="0" dirty="0" smtClean="0"/>
              <a:t>Hazardous Properties</a:t>
            </a:r>
            <a:endParaRPr lang="en-IE" kern="0" dirty="0"/>
          </a:p>
        </p:txBody>
      </p:sp>
      <p:pic>
        <p:nvPicPr>
          <p:cNvPr id="4100" name="Picture 4" descr="C:\Users\michelle_mcdermott\AppData\Local\Microsoft\Windows\Temporary Internet Files\Content.IE5\1PE92A5H\Stainless-Steel-Electric-Kettl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3446490" cy="362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516216" y="708330"/>
            <a:ext cx="2438378" cy="13525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53C8C"/>
                </a:solidFill>
                <a:latin typeface="Verdana" pitchFamily="34" charset="0"/>
              </a:defRPr>
            </a:lvl9pPr>
          </a:lstStyle>
          <a:p>
            <a:r>
              <a:rPr lang="en-IE" kern="0" dirty="0" smtClean="0"/>
              <a:t>e.g. H</a:t>
            </a:r>
            <a:r>
              <a:rPr lang="en-IE" sz="4000" kern="0" dirty="0" smtClean="0"/>
              <a:t>2</a:t>
            </a:r>
            <a:r>
              <a:rPr lang="en-IE" kern="0" dirty="0" smtClean="0"/>
              <a:t>O</a:t>
            </a:r>
            <a:endParaRPr lang="en-IE" kern="0" dirty="0"/>
          </a:p>
        </p:txBody>
      </p:sp>
    </p:spTree>
    <p:extLst>
      <p:ext uri="{BB962C8B-B14F-4D97-AF65-F5344CB8AC3E}">
        <p14:creationId xmlns:p14="http://schemas.microsoft.com/office/powerpoint/2010/main" val="24550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	Information</a:t>
            </a:r>
            <a:endParaRPr lang="en-I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05451"/>
            <a:ext cx="3816424" cy="536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427984" y="1196752"/>
            <a:ext cx="4427984" cy="5001419"/>
          </a:xfrm>
        </p:spPr>
        <p:txBody>
          <a:bodyPr/>
          <a:lstStyle/>
          <a:p>
            <a:endParaRPr lang="en-IE" dirty="0"/>
          </a:p>
          <a:p>
            <a:r>
              <a:rPr lang="en-IE" sz="2400" dirty="0" smtClean="0"/>
              <a:t>Examples Include ? </a:t>
            </a:r>
            <a:endParaRPr lang="en-IE" sz="1800" dirty="0"/>
          </a:p>
          <a:p>
            <a:pPr lvl="1"/>
            <a:r>
              <a:rPr lang="en-IE" sz="2400" dirty="0"/>
              <a:t>Asbestos Survey</a:t>
            </a:r>
            <a:endParaRPr lang="en-IE" sz="1800" dirty="0"/>
          </a:p>
          <a:p>
            <a:pPr lvl="1"/>
            <a:r>
              <a:rPr lang="en-IE" sz="2400" dirty="0"/>
              <a:t>Incidents</a:t>
            </a:r>
            <a:endParaRPr lang="en-IE" sz="1800" dirty="0"/>
          </a:p>
          <a:p>
            <a:pPr lvl="1"/>
            <a:r>
              <a:rPr lang="en-IE" sz="2400" dirty="0"/>
              <a:t>Equipment Manuals</a:t>
            </a:r>
            <a:endParaRPr lang="en-IE" sz="1800" dirty="0"/>
          </a:p>
          <a:p>
            <a:pPr lvl="1"/>
            <a:r>
              <a:rPr lang="en-IE" sz="2400" dirty="0"/>
              <a:t>Maintenance </a:t>
            </a:r>
            <a:r>
              <a:rPr lang="en-IE" sz="2400" dirty="0" smtClean="0"/>
              <a:t>Requirements</a:t>
            </a:r>
            <a:endParaRPr lang="en-IE" sz="1800" dirty="0"/>
          </a:p>
          <a:p>
            <a:pPr lvl="1"/>
            <a:r>
              <a:rPr lang="en-IE" sz="2400" dirty="0"/>
              <a:t>Regulatory Websites </a:t>
            </a:r>
            <a:endParaRPr lang="en-IE" sz="2400" dirty="0" smtClean="0"/>
          </a:p>
          <a:p>
            <a:pPr lvl="1"/>
            <a:r>
              <a:rPr lang="en-IE" sz="2400" dirty="0" smtClean="0"/>
              <a:t>Safety Alerts</a:t>
            </a:r>
          </a:p>
          <a:p>
            <a:pPr lvl="1"/>
            <a:r>
              <a:rPr lang="en-IE" sz="2400" dirty="0" smtClean="0"/>
              <a:t>Noise Survey </a:t>
            </a:r>
            <a:endParaRPr lang="en-IE" sz="1800" dirty="0"/>
          </a:p>
          <a:p>
            <a:pPr lvl="1"/>
            <a:r>
              <a:rPr lang="en-IE" sz="2400" dirty="0"/>
              <a:t>Etc….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33911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|3|2.2|1.5|1.8|2|2.2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1370</Words>
  <Application>Microsoft Office PowerPoint</Application>
  <PresentationFormat>On-screen Show (4:3)</PresentationFormat>
  <Paragraphs>372</Paragraphs>
  <Slides>49</Slides>
  <Notes>36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Chemical Agent Risk Assessment</vt:lpstr>
      <vt:lpstr>CHEMICALS- Identification </vt:lpstr>
      <vt:lpstr>BUT …. Not all chemicals have labels </vt:lpstr>
      <vt:lpstr>PowerPoint Presentation</vt:lpstr>
      <vt:lpstr>PowerPoint Presentation</vt:lpstr>
      <vt:lpstr>Compliance</vt:lpstr>
      <vt:lpstr>PowerPoint Presentation</vt:lpstr>
      <vt:lpstr> Information</vt:lpstr>
      <vt:lpstr>Level, Type &amp; Duration of Exposure</vt:lpstr>
      <vt:lpstr>+ Dermal Exposure– “Sk”</vt:lpstr>
      <vt:lpstr>Circumstances of work</vt:lpstr>
      <vt:lpstr>Quantities- use &amp; stored</vt:lpstr>
      <vt:lpstr>OEL, BLV</vt:lpstr>
      <vt:lpstr>Controls &amp; Surveillance</vt:lpstr>
      <vt:lpstr>Maintenance  and Accidental Release</vt:lpstr>
      <vt:lpstr>Storage  Transport</vt:lpstr>
      <vt:lpstr>PowerPoint Presentation</vt:lpstr>
      <vt:lpstr>PowerPoint Presentation</vt:lpstr>
      <vt:lpstr>PowerPoint Presentation</vt:lpstr>
      <vt:lpstr>Assess the exposure </vt:lpstr>
      <vt:lpstr>PowerPoint Presentation</vt:lpstr>
      <vt:lpstr>Risk Assessment</vt:lpstr>
      <vt:lpstr>Can you combine with other documents ? </vt:lpstr>
      <vt:lpstr>PowerPoint Presentation</vt:lpstr>
      <vt:lpstr>PowerPoint Presentation</vt:lpstr>
      <vt:lpstr>HACCP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Cycle Risk Assessment</vt:lpstr>
      <vt:lpstr>Life cycle risk assessment </vt:lpstr>
      <vt:lpstr>Packaging</vt:lpstr>
      <vt:lpstr>UN Package Testing and Marking</vt:lpstr>
      <vt:lpstr>Labelling/Additional Marking</vt:lpstr>
      <vt:lpstr>PowerPoint Presentation</vt:lpstr>
      <vt:lpstr>Overpacks</vt:lpstr>
      <vt:lpstr>Vehicle/tank marking and placarding</vt:lpstr>
      <vt:lpstr>Load security still applies !</vt:lpstr>
      <vt:lpstr>Load security</vt:lpstr>
      <vt:lpstr>Dangerous waste</vt:lpstr>
      <vt:lpstr>Waste chemicals – public amenity site</vt:lpstr>
      <vt:lpstr>Waste Aerosols – SP 327, P207?</vt:lpstr>
      <vt:lpstr>Clinical waste</vt:lpstr>
      <vt:lpstr>Chemical waste</vt:lpstr>
      <vt:lpstr>Overpacks for hazardous waste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Collins</dc:creator>
  <cp:lastModifiedBy>Karen Collins</cp:lastModifiedBy>
  <cp:revision>2</cp:revision>
  <dcterms:created xsi:type="dcterms:W3CDTF">2016-11-04T10:14:51Z</dcterms:created>
  <dcterms:modified xsi:type="dcterms:W3CDTF">2016-11-04T10:25:54Z</dcterms:modified>
</cp:coreProperties>
</file>